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3900725" cy="32918400"/>
  <p:notesSz cx="6858000" cy="9144000"/>
  <p:defaultTextStyle>
    <a:defPPr>
      <a:defRPr lang="en-US"/>
    </a:defPPr>
    <a:lvl1pPr marL="0" algn="l" defTabSz="2194671" rtl="0" eaLnBrk="1" latinLnBrk="0" hangingPunct="1">
      <a:defRPr sz="8700" kern="1200">
        <a:solidFill>
          <a:schemeClr val="tx1"/>
        </a:solidFill>
        <a:latin typeface="+mn-lt"/>
        <a:ea typeface="+mn-ea"/>
        <a:cs typeface="+mn-cs"/>
      </a:defRPr>
    </a:lvl1pPr>
    <a:lvl2pPr marL="2194671" algn="l" defTabSz="2194671" rtl="0" eaLnBrk="1" latinLnBrk="0" hangingPunct="1">
      <a:defRPr sz="8700" kern="1200">
        <a:solidFill>
          <a:schemeClr val="tx1"/>
        </a:solidFill>
        <a:latin typeface="+mn-lt"/>
        <a:ea typeface="+mn-ea"/>
        <a:cs typeface="+mn-cs"/>
      </a:defRPr>
    </a:lvl2pPr>
    <a:lvl3pPr marL="4389342" algn="l" defTabSz="2194671" rtl="0" eaLnBrk="1" latinLnBrk="0" hangingPunct="1">
      <a:defRPr sz="8700" kern="1200">
        <a:solidFill>
          <a:schemeClr val="tx1"/>
        </a:solidFill>
        <a:latin typeface="+mn-lt"/>
        <a:ea typeface="+mn-ea"/>
        <a:cs typeface="+mn-cs"/>
      </a:defRPr>
    </a:lvl3pPr>
    <a:lvl4pPr marL="6584014" algn="l" defTabSz="2194671" rtl="0" eaLnBrk="1" latinLnBrk="0" hangingPunct="1">
      <a:defRPr sz="8700" kern="1200">
        <a:solidFill>
          <a:schemeClr val="tx1"/>
        </a:solidFill>
        <a:latin typeface="+mn-lt"/>
        <a:ea typeface="+mn-ea"/>
        <a:cs typeface="+mn-cs"/>
      </a:defRPr>
    </a:lvl4pPr>
    <a:lvl5pPr marL="8778684" algn="l" defTabSz="2194671" rtl="0" eaLnBrk="1" latinLnBrk="0" hangingPunct="1">
      <a:defRPr sz="8700" kern="1200">
        <a:solidFill>
          <a:schemeClr val="tx1"/>
        </a:solidFill>
        <a:latin typeface="+mn-lt"/>
        <a:ea typeface="+mn-ea"/>
        <a:cs typeface="+mn-cs"/>
      </a:defRPr>
    </a:lvl5pPr>
    <a:lvl6pPr marL="10973355" algn="l" defTabSz="2194671" rtl="0" eaLnBrk="1" latinLnBrk="0" hangingPunct="1">
      <a:defRPr sz="8700" kern="1200">
        <a:solidFill>
          <a:schemeClr val="tx1"/>
        </a:solidFill>
        <a:latin typeface="+mn-lt"/>
        <a:ea typeface="+mn-ea"/>
        <a:cs typeface="+mn-cs"/>
      </a:defRPr>
    </a:lvl6pPr>
    <a:lvl7pPr marL="13168026" algn="l" defTabSz="2194671" rtl="0" eaLnBrk="1" latinLnBrk="0" hangingPunct="1">
      <a:defRPr sz="8700" kern="1200">
        <a:solidFill>
          <a:schemeClr val="tx1"/>
        </a:solidFill>
        <a:latin typeface="+mn-lt"/>
        <a:ea typeface="+mn-ea"/>
        <a:cs typeface="+mn-cs"/>
      </a:defRPr>
    </a:lvl7pPr>
    <a:lvl8pPr marL="15362697" algn="l" defTabSz="2194671" rtl="0" eaLnBrk="1" latinLnBrk="0" hangingPunct="1">
      <a:defRPr sz="8700" kern="1200">
        <a:solidFill>
          <a:schemeClr val="tx1"/>
        </a:solidFill>
        <a:latin typeface="+mn-lt"/>
        <a:ea typeface="+mn-ea"/>
        <a:cs typeface="+mn-cs"/>
      </a:defRPr>
    </a:lvl8pPr>
    <a:lvl9pPr marL="17557369" algn="l" defTabSz="2194671" rtl="0" eaLnBrk="1" latinLnBrk="0" hangingPunct="1">
      <a:defRPr sz="8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46">
          <p15:clr>
            <a:srgbClr val="A4A3A4"/>
          </p15:clr>
        </p15:guide>
        <p15:guide id="2" pos="1380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ron Jang" initials="SJ" lastIdx="1" clrIdx="0"/>
  <p:cmAuthor id="2" name="Ben Mortenson" initials="BM"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323"/>
    <a:srgbClr val="A10422"/>
    <a:srgbClr val="9C001E"/>
    <a:srgbClr val="C10008"/>
    <a:srgbClr val="9B1E2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87879" autoAdjust="0"/>
  </p:normalViewPr>
  <p:slideViewPr>
    <p:cSldViewPr snapToGrid="0" snapToObjects="1" showGuides="1">
      <p:cViewPr varScale="1">
        <p:scale>
          <a:sx n="14" d="100"/>
          <a:sy n="14" d="100"/>
        </p:scale>
        <p:origin x="1836" y="90"/>
      </p:cViewPr>
      <p:guideLst>
        <p:guide orient="horz" pos="10446"/>
        <p:guide pos="1380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CAEED9-4B4C-3A41-9038-7E3AD1EA467C}" type="datetimeFigureOut">
              <a:rPr lang="en-US" smtClean="0"/>
              <a:t>10/21/2021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67C096-CFE7-5841-A82C-C20F55C1C5E8}" type="slidenum">
              <a:rPr lang="en-US" smtClean="0"/>
              <a:t>‹#›</a:t>
            </a:fld>
            <a:endParaRPr lang="en-US"/>
          </a:p>
        </p:txBody>
      </p:sp>
    </p:spTree>
    <p:extLst>
      <p:ext uri="{BB962C8B-B14F-4D97-AF65-F5344CB8AC3E}">
        <p14:creationId xmlns:p14="http://schemas.microsoft.com/office/powerpoint/2010/main" val="3648676470"/>
      </p:ext>
    </p:extLst>
  </p:cSld>
  <p:clrMap bg1="lt1" tx1="dk1" bg2="lt2" tx2="dk2" accent1="accent1" accent2="accent2" accent3="accent3" accent4="accent4" accent5="accent5" accent6="accent6" hlink="hlink" folHlink="folHlink"/>
  <p:notesStyle>
    <a:lvl1pPr marL="0" algn="l" defTabSz="2194671" rtl="0" eaLnBrk="1" latinLnBrk="0" hangingPunct="1">
      <a:defRPr sz="5700" kern="1200">
        <a:solidFill>
          <a:schemeClr val="tx1"/>
        </a:solidFill>
        <a:latin typeface="+mn-lt"/>
        <a:ea typeface="+mn-ea"/>
        <a:cs typeface="+mn-cs"/>
      </a:defRPr>
    </a:lvl1pPr>
    <a:lvl2pPr marL="2194671" algn="l" defTabSz="2194671" rtl="0" eaLnBrk="1" latinLnBrk="0" hangingPunct="1">
      <a:defRPr sz="5700" kern="1200">
        <a:solidFill>
          <a:schemeClr val="tx1"/>
        </a:solidFill>
        <a:latin typeface="+mn-lt"/>
        <a:ea typeface="+mn-ea"/>
        <a:cs typeface="+mn-cs"/>
      </a:defRPr>
    </a:lvl2pPr>
    <a:lvl3pPr marL="4389342" algn="l" defTabSz="2194671" rtl="0" eaLnBrk="1" latinLnBrk="0" hangingPunct="1">
      <a:defRPr sz="5700" kern="1200">
        <a:solidFill>
          <a:schemeClr val="tx1"/>
        </a:solidFill>
        <a:latin typeface="+mn-lt"/>
        <a:ea typeface="+mn-ea"/>
        <a:cs typeface="+mn-cs"/>
      </a:defRPr>
    </a:lvl3pPr>
    <a:lvl4pPr marL="6584014" algn="l" defTabSz="2194671" rtl="0" eaLnBrk="1" latinLnBrk="0" hangingPunct="1">
      <a:defRPr sz="5700" kern="1200">
        <a:solidFill>
          <a:schemeClr val="tx1"/>
        </a:solidFill>
        <a:latin typeface="+mn-lt"/>
        <a:ea typeface="+mn-ea"/>
        <a:cs typeface="+mn-cs"/>
      </a:defRPr>
    </a:lvl4pPr>
    <a:lvl5pPr marL="8778684" algn="l" defTabSz="2194671" rtl="0" eaLnBrk="1" latinLnBrk="0" hangingPunct="1">
      <a:defRPr sz="5700" kern="1200">
        <a:solidFill>
          <a:schemeClr val="tx1"/>
        </a:solidFill>
        <a:latin typeface="+mn-lt"/>
        <a:ea typeface="+mn-ea"/>
        <a:cs typeface="+mn-cs"/>
      </a:defRPr>
    </a:lvl5pPr>
    <a:lvl6pPr marL="10973355" algn="l" defTabSz="2194671" rtl="0" eaLnBrk="1" latinLnBrk="0" hangingPunct="1">
      <a:defRPr sz="5700" kern="1200">
        <a:solidFill>
          <a:schemeClr val="tx1"/>
        </a:solidFill>
        <a:latin typeface="+mn-lt"/>
        <a:ea typeface="+mn-ea"/>
        <a:cs typeface="+mn-cs"/>
      </a:defRPr>
    </a:lvl6pPr>
    <a:lvl7pPr marL="13168026" algn="l" defTabSz="2194671" rtl="0" eaLnBrk="1" latinLnBrk="0" hangingPunct="1">
      <a:defRPr sz="5700" kern="1200">
        <a:solidFill>
          <a:schemeClr val="tx1"/>
        </a:solidFill>
        <a:latin typeface="+mn-lt"/>
        <a:ea typeface="+mn-ea"/>
        <a:cs typeface="+mn-cs"/>
      </a:defRPr>
    </a:lvl7pPr>
    <a:lvl8pPr marL="15362697" algn="l" defTabSz="2194671" rtl="0" eaLnBrk="1" latinLnBrk="0" hangingPunct="1">
      <a:defRPr sz="5700" kern="1200">
        <a:solidFill>
          <a:schemeClr val="tx1"/>
        </a:solidFill>
        <a:latin typeface="+mn-lt"/>
        <a:ea typeface="+mn-ea"/>
        <a:cs typeface="+mn-cs"/>
      </a:defRPr>
    </a:lvl8pPr>
    <a:lvl9pPr marL="17557369" algn="l" defTabSz="2194671" rtl="0" eaLnBrk="1" latinLnBrk="0" hangingPunct="1">
      <a:defRPr sz="5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 size font = 36 (0.5 inch)</a:t>
            </a:r>
          </a:p>
          <a:p>
            <a:endParaRPr lang="en-US" dirty="0"/>
          </a:p>
          <a:p>
            <a:r>
              <a:rPr lang="en-CA" sz="5700" i="1" kern="1200" dirty="0">
                <a:solidFill>
                  <a:schemeClr val="tx1"/>
                </a:solidFill>
                <a:effectLst/>
                <a:latin typeface="+mn-lt"/>
                <a:ea typeface="+mn-ea"/>
                <a:cs typeface="+mn-cs"/>
              </a:rPr>
              <a:t>Be sure to highlight how this study contributes to the body of literature on this topic  Highlight how this study appeals to an international audience</a:t>
            </a:r>
          </a:p>
          <a:p>
            <a:endParaRPr lang="en-US" dirty="0"/>
          </a:p>
        </p:txBody>
      </p:sp>
      <p:sp>
        <p:nvSpPr>
          <p:cNvPr id="4" name="Slide Number Placeholder 3"/>
          <p:cNvSpPr>
            <a:spLocks noGrp="1"/>
          </p:cNvSpPr>
          <p:nvPr>
            <p:ph type="sldNum" sz="quarter" idx="10"/>
          </p:nvPr>
        </p:nvSpPr>
        <p:spPr/>
        <p:txBody>
          <a:bodyPr/>
          <a:lstStyle/>
          <a:p>
            <a:fld id="{C167C096-CFE7-5841-A82C-C20F55C1C5E8}" type="slidenum">
              <a:rPr lang="en-US" smtClean="0"/>
              <a:t>1</a:t>
            </a:fld>
            <a:endParaRPr lang="en-US"/>
          </a:p>
        </p:txBody>
      </p:sp>
    </p:spTree>
    <p:extLst>
      <p:ext uri="{BB962C8B-B14F-4D97-AF65-F5344CB8AC3E}">
        <p14:creationId xmlns:p14="http://schemas.microsoft.com/office/powerpoint/2010/main" val="371031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555" y="10226043"/>
            <a:ext cx="37315616" cy="7056120"/>
          </a:xfrm>
        </p:spPr>
        <p:txBody>
          <a:bodyPr/>
          <a:lstStyle/>
          <a:p>
            <a:r>
              <a:rPr lang="en-US"/>
              <a:t>Click to edit Master title style</a:t>
            </a:r>
          </a:p>
        </p:txBody>
      </p:sp>
      <p:sp>
        <p:nvSpPr>
          <p:cNvPr id="3" name="Subtitle 2"/>
          <p:cNvSpPr>
            <a:spLocks noGrp="1"/>
          </p:cNvSpPr>
          <p:nvPr>
            <p:ph type="subTitle" idx="1"/>
          </p:nvPr>
        </p:nvSpPr>
        <p:spPr>
          <a:xfrm>
            <a:off x="6585109" y="18653760"/>
            <a:ext cx="30730508" cy="8412480"/>
          </a:xfrm>
        </p:spPr>
        <p:txBody>
          <a:bodyPr/>
          <a:lstStyle>
            <a:lvl1pPr marL="0" indent="0" algn="ctr">
              <a:buNone/>
              <a:defRPr>
                <a:solidFill>
                  <a:schemeClr val="tx1">
                    <a:tint val="75000"/>
                  </a:schemeClr>
                </a:solidFill>
              </a:defRPr>
            </a:lvl1pPr>
            <a:lvl2pPr marL="2194671" indent="0" algn="ctr">
              <a:buNone/>
              <a:defRPr>
                <a:solidFill>
                  <a:schemeClr val="tx1">
                    <a:tint val="75000"/>
                  </a:schemeClr>
                </a:solidFill>
              </a:defRPr>
            </a:lvl2pPr>
            <a:lvl3pPr marL="4389342" indent="0" algn="ctr">
              <a:buNone/>
              <a:defRPr>
                <a:solidFill>
                  <a:schemeClr val="tx1">
                    <a:tint val="75000"/>
                  </a:schemeClr>
                </a:solidFill>
              </a:defRPr>
            </a:lvl3pPr>
            <a:lvl4pPr marL="6584014" indent="0" algn="ctr">
              <a:buNone/>
              <a:defRPr>
                <a:solidFill>
                  <a:schemeClr val="tx1">
                    <a:tint val="75000"/>
                  </a:schemeClr>
                </a:solidFill>
              </a:defRPr>
            </a:lvl4pPr>
            <a:lvl5pPr marL="8778684" indent="0" algn="ctr">
              <a:buNone/>
              <a:defRPr>
                <a:solidFill>
                  <a:schemeClr val="tx1">
                    <a:tint val="75000"/>
                  </a:schemeClr>
                </a:solidFill>
              </a:defRPr>
            </a:lvl5pPr>
            <a:lvl6pPr marL="10973355" indent="0" algn="ctr">
              <a:buNone/>
              <a:defRPr>
                <a:solidFill>
                  <a:schemeClr val="tx1">
                    <a:tint val="75000"/>
                  </a:schemeClr>
                </a:solidFill>
              </a:defRPr>
            </a:lvl6pPr>
            <a:lvl7pPr marL="13168026" indent="0" algn="ctr">
              <a:buNone/>
              <a:defRPr>
                <a:solidFill>
                  <a:schemeClr val="tx1">
                    <a:tint val="75000"/>
                  </a:schemeClr>
                </a:solidFill>
              </a:defRPr>
            </a:lvl7pPr>
            <a:lvl8pPr marL="15362697" indent="0" algn="ctr">
              <a:buNone/>
              <a:defRPr>
                <a:solidFill>
                  <a:schemeClr val="tx1">
                    <a:tint val="75000"/>
                  </a:schemeClr>
                </a:solidFill>
              </a:defRPr>
            </a:lvl8pPr>
            <a:lvl9pPr marL="1755736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C487CB7-522C-4849-B50C-7CAD0A9F58CB}"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1FFA0-7B1C-4C4F-AE1B-27E2E32DC6F3}" type="slidenum">
              <a:rPr lang="en-US" smtClean="0"/>
              <a:t>‹#›</a:t>
            </a:fld>
            <a:endParaRPr lang="en-US"/>
          </a:p>
        </p:txBody>
      </p:sp>
    </p:spTree>
    <p:extLst>
      <p:ext uri="{BB962C8B-B14F-4D97-AF65-F5344CB8AC3E}">
        <p14:creationId xmlns:p14="http://schemas.microsoft.com/office/powerpoint/2010/main" val="3479149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487CB7-522C-4849-B50C-7CAD0A9F58CB}"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1FFA0-7B1C-4C4F-AE1B-27E2E32DC6F3}" type="slidenum">
              <a:rPr lang="en-US" smtClean="0"/>
              <a:t>‹#›</a:t>
            </a:fld>
            <a:endParaRPr lang="en-US"/>
          </a:p>
        </p:txBody>
      </p:sp>
    </p:spTree>
    <p:extLst>
      <p:ext uri="{BB962C8B-B14F-4D97-AF65-F5344CB8AC3E}">
        <p14:creationId xmlns:p14="http://schemas.microsoft.com/office/powerpoint/2010/main" val="658528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4583942" y="4221482"/>
            <a:ext cx="35555017" cy="8987790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903661" y="4221482"/>
            <a:ext cx="105948605" cy="898779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487CB7-522C-4849-B50C-7CAD0A9F58CB}"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1FFA0-7B1C-4C4F-AE1B-27E2E32DC6F3}" type="slidenum">
              <a:rPr lang="en-US" smtClean="0"/>
              <a:t>‹#›</a:t>
            </a:fld>
            <a:endParaRPr lang="en-US"/>
          </a:p>
        </p:txBody>
      </p:sp>
    </p:spTree>
    <p:extLst>
      <p:ext uri="{BB962C8B-B14F-4D97-AF65-F5344CB8AC3E}">
        <p14:creationId xmlns:p14="http://schemas.microsoft.com/office/powerpoint/2010/main" val="352796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487CB7-522C-4849-B50C-7CAD0A9F58CB}"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1FFA0-7B1C-4C4F-AE1B-27E2E32DC6F3}" type="slidenum">
              <a:rPr lang="en-US" smtClean="0"/>
              <a:t>‹#›</a:t>
            </a:fld>
            <a:endParaRPr lang="en-US"/>
          </a:p>
        </p:txBody>
      </p:sp>
    </p:spTree>
    <p:extLst>
      <p:ext uri="{BB962C8B-B14F-4D97-AF65-F5344CB8AC3E}">
        <p14:creationId xmlns:p14="http://schemas.microsoft.com/office/powerpoint/2010/main" val="592334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855" y="21153123"/>
            <a:ext cx="37315616" cy="6537960"/>
          </a:xfrm>
        </p:spPr>
        <p:txBody>
          <a:bodyPr anchor="t"/>
          <a:lstStyle>
            <a:lvl1pPr algn="l">
              <a:defRPr sz="19200" b="1" cap="all"/>
            </a:lvl1pPr>
          </a:lstStyle>
          <a:p>
            <a:r>
              <a:rPr lang="en-US"/>
              <a:t>Click to edit Master title style</a:t>
            </a:r>
          </a:p>
        </p:txBody>
      </p:sp>
      <p:sp>
        <p:nvSpPr>
          <p:cNvPr id="3" name="Text Placeholder 2"/>
          <p:cNvSpPr>
            <a:spLocks noGrp="1"/>
          </p:cNvSpPr>
          <p:nvPr>
            <p:ph type="body" idx="1"/>
          </p:nvPr>
        </p:nvSpPr>
        <p:spPr>
          <a:xfrm>
            <a:off x="3467855" y="13952225"/>
            <a:ext cx="37315616" cy="7200897"/>
          </a:xfrm>
        </p:spPr>
        <p:txBody>
          <a:bodyPr anchor="b"/>
          <a:lstStyle>
            <a:lvl1pPr marL="0" indent="0">
              <a:buNone/>
              <a:defRPr sz="9700">
                <a:solidFill>
                  <a:schemeClr val="tx1">
                    <a:tint val="75000"/>
                  </a:schemeClr>
                </a:solidFill>
              </a:defRPr>
            </a:lvl1pPr>
            <a:lvl2pPr marL="2194671" indent="0">
              <a:buNone/>
              <a:defRPr sz="8700">
                <a:solidFill>
                  <a:schemeClr val="tx1">
                    <a:tint val="75000"/>
                  </a:schemeClr>
                </a:solidFill>
              </a:defRPr>
            </a:lvl2pPr>
            <a:lvl3pPr marL="4389342" indent="0">
              <a:buNone/>
              <a:defRPr sz="7700">
                <a:solidFill>
                  <a:schemeClr val="tx1">
                    <a:tint val="75000"/>
                  </a:schemeClr>
                </a:solidFill>
              </a:defRPr>
            </a:lvl3pPr>
            <a:lvl4pPr marL="6584014" indent="0">
              <a:buNone/>
              <a:defRPr sz="6700">
                <a:solidFill>
                  <a:schemeClr val="tx1">
                    <a:tint val="75000"/>
                  </a:schemeClr>
                </a:solidFill>
              </a:defRPr>
            </a:lvl4pPr>
            <a:lvl5pPr marL="8778684" indent="0">
              <a:buNone/>
              <a:defRPr sz="6700">
                <a:solidFill>
                  <a:schemeClr val="tx1">
                    <a:tint val="75000"/>
                  </a:schemeClr>
                </a:solidFill>
              </a:defRPr>
            </a:lvl5pPr>
            <a:lvl6pPr marL="10973355" indent="0">
              <a:buNone/>
              <a:defRPr sz="6700">
                <a:solidFill>
                  <a:schemeClr val="tx1">
                    <a:tint val="75000"/>
                  </a:schemeClr>
                </a:solidFill>
              </a:defRPr>
            </a:lvl6pPr>
            <a:lvl7pPr marL="13168026" indent="0">
              <a:buNone/>
              <a:defRPr sz="6700">
                <a:solidFill>
                  <a:schemeClr val="tx1">
                    <a:tint val="75000"/>
                  </a:schemeClr>
                </a:solidFill>
              </a:defRPr>
            </a:lvl7pPr>
            <a:lvl8pPr marL="15362697" indent="0">
              <a:buNone/>
              <a:defRPr sz="6700">
                <a:solidFill>
                  <a:schemeClr val="tx1">
                    <a:tint val="75000"/>
                  </a:schemeClr>
                </a:solidFill>
              </a:defRPr>
            </a:lvl8pPr>
            <a:lvl9pPr marL="17557369" indent="0">
              <a:buNone/>
              <a:defRPr sz="6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487CB7-522C-4849-B50C-7CAD0A9F58CB}" type="datetimeFigureOut">
              <a:rPr lang="en-US" smtClean="0"/>
              <a:t>10/21/2021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1FFA0-7B1C-4C4F-AE1B-27E2E32DC6F3}" type="slidenum">
              <a:rPr lang="en-US" smtClean="0"/>
              <a:t>‹#›</a:t>
            </a:fld>
            <a:endParaRPr lang="en-US"/>
          </a:p>
        </p:txBody>
      </p:sp>
    </p:spTree>
    <p:extLst>
      <p:ext uri="{BB962C8B-B14F-4D97-AF65-F5344CB8AC3E}">
        <p14:creationId xmlns:p14="http://schemas.microsoft.com/office/powerpoint/2010/main" val="3909276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903658" y="24582122"/>
            <a:ext cx="70751808" cy="69517263"/>
          </a:xfrm>
        </p:spPr>
        <p:txBody>
          <a:bodyPr/>
          <a:lstStyle>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9387148" y="24582122"/>
            <a:ext cx="70751813" cy="69517263"/>
          </a:xfrm>
        </p:spPr>
        <p:txBody>
          <a:bodyPr/>
          <a:lstStyle>
            <a:lvl1pPr>
              <a:defRPr sz="13400"/>
            </a:lvl1pPr>
            <a:lvl2pPr>
              <a:defRPr sz="11500"/>
            </a:lvl2pPr>
            <a:lvl3pPr>
              <a:defRPr sz="9700"/>
            </a:lvl3pPr>
            <a:lvl4pPr>
              <a:defRPr sz="8700"/>
            </a:lvl4pPr>
            <a:lvl5pPr>
              <a:defRPr sz="8700"/>
            </a:lvl5pPr>
            <a:lvl6pPr>
              <a:defRPr sz="8700"/>
            </a:lvl6pPr>
            <a:lvl7pPr>
              <a:defRPr sz="8700"/>
            </a:lvl7pPr>
            <a:lvl8pPr>
              <a:defRPr sz="8700"/>
            </a:lvl8pPr>
            <a:lvl9pPr>
              <a:defRPr sz="8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487CB7-522C-4849-B50C-7CAD0A9F58CB}"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1FFA0-7B1C-4C4F-AE1B-27E2E32DC6F3}" type="slidenum">
              <a:rPr lang="en-US" smtClean="0"/>
              <a:t>‹#›</a:t>
            </a:fld>
            <a:endParaRPr lang="en-US"/>
          </a:p>
        </p:txBody>
      </p:sp>
    </p:spTree>
    <p:extLst>
      <p:ext uri="{BB962C8B-B14F-4D97-AF65-F5344CB8AC3E}">
        <p14:creationId xmlns:p14="http://schemas.microsoft.com/office/powerpoint/2010/main" val="972511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5036" y="1318263"/>
            <a:ext cx="39510653"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5037" y="7368543"/>
            <a:ext cx="19397111" cy="3070857"/>
          </a:xfrm>
        </p:spPr>
        <p:txBody>
          <a:bodyPr anchor="b"/>
          <a:lstStyle>
            <a:lvl1pPr marL="0" indent="0">
              <a:buNone/>
              <a:defRPr sz="11500" b="1"/>
            </a:lvl1pPr>
            <a:lvl2pPr marL="2194671" indent="0">
              <a:buNone/>
              <a:defRPr sz="9700" b="1"/>
            </a:lvl2pPr>
            <a:lvl3pPr marL="4389342" indent="0">
              <a:buNone/>
              <a:defRPr sz="8700" b="1"/>
            </a:lvl3pPr>
            <a:lvl4pPr marL="6584014" indent="0">
              <a:buNone/>
              <a:defRPr sz="7700" b="1"/>
            </a:lvl4pPr>
            <a:lvl5pPr marL="8778684" indent="0">
              <a:buNone/>
              <a:defRPr sz="7700" b="1"/>
            </a:lvl5pPr>
            <a:lvl6pPr marL="10973355" indent="0">
              <a:buNone/>
              <a:defRPr sz="7700" b="1"/>
            </a:lvl6pPr>
            <a:lvl7pPr marL="13168026" indent="0">
              <a:buNone/>
              <a:defRPr sz="7700" b="1"/>
            </a:lvl7pPr>
            <a:lvl8pPr marL="15362697" indent="0">
              <a:buNone/>
              <a:defRPr sz="7700" b="1"/>
            </a:lvl8pPr>
            <a:lvl9pPr marL="17557369" indent="0">
              <a:buNone/>
              <a:defRPr sz="7700" b="1"/>
            </a:lvl9pPr>
          </a:lstStyle>
          <a:p>
            <a:pPr lvl="0"/>
            <a:r>
              <a:rPr lang="en-US"/>
              <a:t>Click to edit Master text styles</a:t>
            </a:r>
          </a:p>
        </p:txBody>
      </p:sp>
      <p:sp>
        <p:nvSpPr>
          <p:cNvPr id="4" name="Content Placeholder 3"/>
          <p:cNvSpPr>
            <a:spLocks noGrp="1"/>
          </p:cNvSpPr>
          <p:nvPr>
            <p:ph sz="half" idx="2"/>
          </p:nvPr>
        </p:nvSpPr>
        <p:spPr>
          <a:xfrm>
            <a:off x="2195037" y="10439400"/>
            <a:ext cx="19397111" cy="18966183"/>
          </a:xfrm>
        </p:spPr>
        <p:txBody>
          <a:bodyPr/>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300961" y="7368543"/>
            <a:ext cx="19404730" cy="3070857"/>
          </a:xfrm>
        </p:spPr>
        <p:txBody>
          <a:bodyPr anchor="b"/>
          <a:lstStyle>
            <a:lvl1pPr marL="0" indent="0">
              <a:buNone/>
              <a:defRPr sz="11500" b="1"/>
            </a:lvl1pPr>
            <a:lvl2pPr marL="2194671" indent="0">
              <a:buNone/>
              <a:defRPr sz="9700" b="1"/>
            </a:lvl2pPr>
            <a:lvl3pPr marL="4389342" indent="0">
              <a:buNone/>
              <a:defRPr sz="8700" b="1"/>
            </a:lvl3pPr>
            <a:lvl4pPr marL="6584014" indent="0">
              <a:buNone/>
              <a:defRPr sz="7700" b="1"/>
            </a:lvl4pPr>
            <a:lvl5pPr marL="8778684" indent="0">
              <a:buNone/>
              <a:defRPr sz="7700" b="1"/>
            </a:lvl5pPr>
            <a:lvl6pPr marL="10973355" indent="0">
              <a:buNone/>
              <a:defRPr sz="7700" b="1"/>
            </a:lvl6pPr>
            <a:lvl7pPr marL="13168026" indent="0">
              <a:buNone/>
              <a:defRPr sz="7700" b="1"/>
            </a:lvl7pPr>
            <a:lvl8pPr marL="15362697" indent="0">
              <a:buNone/>
              <a:defRPr sz="7700" b="1"/>
            </a:lvl8pPr>
            <a:lvl9pPr marL="17557369" indent="0">
              <a:buNone/>
              <a:defRPr sz="7700" b="1"/>
            </a:lvl9pPr>
          </a:lstStyle>
          <a:p>
            <a:pPr lvl="0"/>
            <a:r>
              <a:rPr lang="en-US"/>
              <a:t>Click to edit Master text styles</a:t>
            </a:r>
          </a:p>
        </p:txBody>
      </p:sp>
      <p:sp>
        <p:nvSpPr>
          <p:cNvPr id="6" name="Content Placeholder 5"/>
          <p:cNvSpPr>
            <a:spLocks noGrp="1"/>
          </p:cNvSpPr>
          <p:nvPr>
            <p:ph sz="quarter" idx="4"/>
          </p:nvPr>
        </p:nvSpPr>
        <p:spPr>
          <a:xfrm>
            <a:off x="22300961" y="10439400"/>
            <a:ext cx="19404730" cy="18966183"/>
          </a:xfrm>
        </p:spPr>
        <p:txBody>
          <a:bodyPr/>
          <a:lstStyle>
            <a:lvl1pPr>
              <a:defRPr sz="115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487CB7-522C-4849-B50C-7CAD0A9F58CB}" type="datetimeFigureOut">
              <a:rPr lang="en-US" smtClean="0"/>
              <a:t>10/21/2021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71FFA0-7B1C-4C4F-AE1B-27E2E32DC6F3}" type="slidenum">
              <a:rPr lang="en-US" smtClean="0"/>
              <a:t>‹#›</a:t>
            </a:fld>
            <a:endParaRPr lang="en-US"/>
          </a:p>
        </p:txBody>
      </p:sp>
    </p:spTree>
    <p:extLst>
      <p:ext uri="{BB962C8B-B14F-4D97-AF65-F5344CB8AC3E}">
        <p14:creationId xmlns:p14="http://schemas.microsoft.com/office/powerpoint/2010/main" val="4027342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487CB7-522C-4849-B50C-7CAD0A9F58CB}" type="datetimeFigureOut">
              <a:rPr lang="en-US" smtClean="0"/>
              <a:t>10/21/2021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71FFA0-7B1C-4C4F-AE1B-27E2E32DC6F3}" type="slidenum">
              <a:rPr lang="en-US" smtClean="0"/>
              <a:t>‹#›</a:t>
            </a:fld>
            <a:endParaRPr lang="en-US"/>
          </a:p>
        </p:txBody>
      </p:sp>
    </p:spTree>
    <p:extLst>
      <p:ext uri="{BB962C8B-B14F-4D97-AF65-F5344CB8AC3E}">
        <p14:creationId xmlns:p14="http://schemas.microsoft.com/office/powerpoint/2010/main" val="408557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87CB7-522C-4849-B50C-7CAD0A9F58CB}" type="datetimeFigureOut">
              <a:rPr lang="en-US" smtClean="0"/>
              <a:t>10/21/2021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71FFA0-7B1C-4C4F-AE1B-27E2E32DC6F3}" type="slidenum">
              <a:rPr lang="en-US" smtClean="0"/>
              <a:t>‹#›</a:t>
            </a:fld>
            <a:endParaRPr lang="en-US"/>
          </a:p>
        </p:txBody>
      </p:sp>
    </p:spTree>
    <p:extLst>
      <p:ext uri="{BB962C8B-B14F-4D97-AF65-F5344CB8AC3E}">
        <p14:creationId xmlns:p14="http://schemas.microsoft.com/office/powerpoint/2010/main" val="3559866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5040" y="1310640"/>
            <a:ext cx="14443036" cy="5577840"/>
          </a:xfrm>
        </p:spPr>
        <p:txBody>
          <a:bodyPr anchor="b"/>
          <a:lstStyle>
            <a:lvl1pPr algn="l">
              <a:defRPr sz="9700" b="1"/>
            </a:lvl1pPr>
          </a:lstStyle>
          <a:p>
            <a:r>
              <a:rPr lang="en-US"/>
              <a:t>Click to edit Master title style</a:t>
            </a:r>
          </a:p>
        </p:txBody>
      </p:sp>
      <p:sp>
        <p:nvSpPr>
          <p:cNvPr id="3" name="Content Placeholder 2"/>
          <p:cNvSpPr>
            <a:spLocks noGrp="1"/>
          </p:cNvSpPr>
          <p:nvPr>
            <p:ph idx="1"/>
          </p:nvPr>
        </p:nvSpPr>
        <p:spPr>
          <a:xfrm>
            <a:off x="17163964" y="1310642"/>
            <a:ext cx="24541725" cy="28094943"/>
          </a:xfrm>
        </p:spPr>
        <p:txBody>
          <a:bodyPr/>
          <a:lstStyle>
            <a:lvl1pPr>
              <a:defRPr sz="15400"/>
            </a:lvl1pPr>
            <a:lvl2pPr>
              <a:defRPr sz="13400"/>
            </a:lvl2pPr>
            <a:lvl3pPr>
              <a:defRPr sz="11500"/>
            </a:lvl3pPr>
            <a:lvl4pPr>
              <a:defRPr sz="9700"/>
            </a:lvl4pPr>
            <a:lvl5pPr>
              <a:defRPr sz="9700"/>
            </a:lvl5pPr>
            <a:lvl6pPr>
              <a:defRPr sz="9700"/>
            </a:lvl6pPr>
            <a:lvl7pPr>
              <a:defRPr sz="9700"/>
            </a:lvl7pPr>
            <a:lvl8pPr>
              <a:defRPr sz="9700"/>
            </a:lvl8pPr>
            <a:lvl9pPr>
              <a:defRPr sz="9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5040" y="6888482"/>
            <a:ext cx="14443036" cy="22517103"/>
          </a:xfrm>
        </p:spPr>
        <p:txBody>
          <a:bodyPr/>
          <a:lstStyle>
            <a:lvl1pPr marL="0" indent="0">
              <a:buNone/>
              <a:defRPr sz="6700"/>
            </a:lvl1pPr>
            <a:lvl2pPr marL="2194671" indent="0">
              <a:buNone/>
              <a:defRPr sz="5700"/>
            </a:lvl2pPr>
            <a:lvl3pPr marL="4389342" indent="0">
              <a:buNone/>
              <a:defRPr sz="4800"/>
            </a:lvl3pPr>
            <a:lvl4pPr marL="6584014" indent="0">
              <a:buNone/>
              <a:defRPr sz="4300"/>
            </a:lvl4pPr>
            <a:lvl5pPr marL="8778684" indent="0">
              <a:buNone/>
              <a:defRPr sz="4300"/>
            </a:lvl5pPr>
            <a:lvl6pPr marL="10973355" indent="0">
              <a:buNone/>
              <a:defRPr sz="4300"/>
            </a:lvl6pPr>
            <a:lvl7pPr marL="13168026" indent="0">
              <a:buNone/>
              <a:defRPr sz="4300"/>
            </a:lvl7pPr>
            <a:lvl8pPr marL="15362697" indent="0">
              <a:buNone/>
              <a:defRPr sz="4300"/>
            </a:lvl8pPr>
            <a:lvl9pPr marL="17557369"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FC487CB7-522C-4849-B50C-7CAD0A9F58CB}"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1FFA0-7B1C-4C4F-AE1B-27E2E32DC6F3}" type="slidenum">
              <a:rPr lang="en-US" smtClean="0"/>
              <a:t>‹#›</a:t>
            </a:fld>
            <a:endParaRPr lang="en-US"/>
          </a:p>
        </p:txBody>
      </p:sp>
    </p:spTree>
    <p:extLst>
      <p:ext uri="{BB962C8B-B14F-4D97-AF65-F5344CB8AC3E}">
        <p14:creationId xmlns:p14="http://schemas.microsoft.com/office/powerpoint/2010/main" val="237410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4850" y="23042880"/>
            <a:ext cx="26340435" cy="2720343"/>
          </a:xfrm>
        </p:spPr>
        <p:txBody>
          <a:bodyPr anchor="b"/>
          <a:lstStyle>
            <a:lvl1pPr algn="l">
              <a:defRPr sz="9700" b="1"/>
            </a:lvl1pPr>
          </a:lstStyle>
          <a:p>
            <a:r>
              <a:rPr lang="en-US"/>
              <a:t>Click to edit Master title style</a:t>
            </a:r>
          </a:p>
        </p:txBody>
      </p:sp>
      <p:sp>
        <p:nvSpPr>
          <p:cNvPr id="3" name="Picture Placeholder 2"/>
          <p:cNvSpPr>
            <a:spLocks noGrp="1"/>
          </p:cNvSpPr>
          <p:nvPr>
            <p:ph type="pic" idx="1"/>
          </p:nvPr>
        </p:nvSpPr>
        <p:spPr>
          <a:xfrm>
            <a:off x="8604850" y="2941320"/>
            <a:ext cx="26340435" cy="19751040"/>
          </a:xfrm>
        </p:spPr>
        <p:txBody>
          <a:bodyPr/>
          <a:lstStyle>
            <a:lvl1pPr marL="0" indent="0">
              <a:buNone/>
              <a:defRPr sz="15400"/>
            </a:lvl1pPr>
            <a:lvl2pPr marL="2194671" indent="0">
              <a:buNone/>
              <a:defRPr sz="13400"/>
            </a:lvl2pPr>
            <a:lvl3pPr marL="4389342" indent="0">
              <a:buNone/>
              <a:defRPr sz="11500"/>
            </a:lvl3pPr>
            <a:lvl4pPr marL="6584014" indent="0">
              <a:buNone/>
              <a:defRPr sz="9700"/>
            </a:lvl4pPr>
            <a:lvl5pPr marL="8778684" indent="0">
              <a:buNone/>
              <a:defRPr sz="9700"/>
            </a:lvl5pPr>
            <a:lvl6pPr marL="10973355" indent="0">
              <a:buNone/>
              <a:defRPr sz="9700"/>
            </a:lvl6pPr>
            <a:lvl7pPr marL="13168026" indent="0">
              <a:buNone/>
              <a:defRPr sz="9700"/>
            </a:lvl7pPr>
            <a:lvl8pPr marL="15362697" indent="0">
              <a:buNone/>
              <a:defRPr sz="9700"/>
            </a:lvl8pPr>
            <a:lvl9pPr marL="17557369" indent="0">
              <a:buNone/>
              <a:defRPr sz="9700"/>
            </a:lvl9pPr>
          </a:lstStyle>
          <a:p>
            <a:endParaRPr lang="en-US"/>
          </a:p>
        </p:txBody>
      </p:sp>
      <p:sp>
        <p:nvSpPr>
          <p:cNvPr id="4" name="Text Placeholder 3"/>
          <p:cNvSpPr>
            <a:spLocks noGrp="1"/>
          </p:cNvSpPr>
          <p:nvPr>
            <p:ph type="body" sz="half" idx="2"/>
          </p:nvPr>
        </p:nvSpPr>
        <p:spPr>
          <a:xfrm>
            <a:off x="8604850" y="25763223"/>
            <a:ext cx="26340435" cy="3863337"/>
          </a:xfrm>
        </p:spPr>
        <p:txBody>
          <a:bodyPr/>
          <a:lstStyle>
            <a:lvl1pPr marL="0" indent="0">
              <a:buNone/>
              <a:defRPr sz="6700"/>
            </a:lvl1pPr>
            <a:lvl2pPr marL="2194671" indent="0">
              <a:buNone/>
              <a:defRPr sz="5700"/>
            </a:lvl2pPr>
            <a:lvl3pPr marL="4389342" indent="0">
              <a:buNone/>
              <a:defRPr sz="4800"/>
            </a:lvl3pPr>
            <a:lvl4pPr marL="6584014" indent="0">
              <a:buNone/>
              <a:defRPr sz="4300"/>
            </a:lvl4pPr>
            <a:lvl5pPr marL="8778684" indent="0">
              <a:buNone/>
              <a:defRPr sz="4300"/>
            </a:lvl5pPr>
            <a:lvl6pPr marL="10973355" indent="0">
              <a:buNone/>
              <a:defRPr sz="4300"/>
            </a:lvl6pPr>
            <a:lvl7pPr marL="13168026" indent="0">
              <a:buNone/>
              <a:defRPr sz="4300"/>
            </a:lvl7pPr>
            <a:lvl8pPr marL="15362697" indent="0">
              <a:buNone/>
              <a:defRPr sz="4300"/>
            </a:lvl8pPr>
            <a:lvl9pPr marL="17557369" indent="0">
              <a:buNone/>
              <a:defRPr sz="4300"/>
            </a:lvl9pPr>
          </a:lstStyle>
          <a:p>
            <a:pPr lvl="0"/>
            <a:r>
              <a:rPr lang="en-US"/>
              <a:t>Click to edit Master text styles</a:t>
            </a:r>
          </a:p>
        </p:txBody>
      </p:sp>
      <p:sp>
        <p:nvSpPr>
          <p:cNvPr id="5" name="Date Placeholder 4"/>
          <p:cNvSpPr>
            <a:spLocks noGrp="1"/>
          </p:cNvSpPr>
          <p:nvPr>
            <p:ph type="dt" sz="half" idx="10"/>
          </p:nvPr>
        </p:nvSpPr>
        <p:spPr/>
        <p:txBody>
          <a:bodyPr/>
          <a:lstStyle/>
          <a:p>
            <a:fld id="{FC487CB7-522C-4849-B50C-7CAD0A9F58CB}" type="datetimeFigureOut">
              <a:rPr lang="en-US" smtClean="0"/>
              <a:t>10/21/2021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1FFA0-7B1C-4C4F-AE1B-27E2E32DC6F3}" type="slidenum">
              <a:rPr lang="en-US" smtClean="0"/>
              <a:t>‹#›</a:t>
            </a:fld>
            <a:endParaRPr lang="en-US"/>
          </a:p>
        </p:txBody>
      </p:sp>
    </p:spTree>
    <p:extLst>
      <p:ext uri="{BB962C8B-B14F-4D97-AF65-F5344CB8AC3E}">
        <p14:creationId xmlns:p14="http://schemas.microsoft.com/office/powerpoint/2010/main" val="2653822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5036" y="1318263"/>
            <a:ext cx="39510653" cy="5486400"/>
          </a:xfrm>
          <a:prstGeom prst="rect">
            <a:avLst/>
          </a:prstGeom>
        </p:spPr>
        <p:txBody>
          <a:bodyPr vert="horz" lIns="438934" tIns="219467" rIns="438934" bIns="219467" rtlCol="0" anchor="ctr">
            <a:normAutofit/>
          </a:bodyPr>
          <a:lstStyle/>
          <a:p>
            <a:r>
              <a:rPr lang="en-US"/>
              <a:t>Click to edit Master title style</a:t>
            </a:r>
          </a:p>
        </p:txBody>
      </p:sp>
      <p:sp>
        <p:nvSpPr>
          <p:cNvPr id="3" name="Text Placeholder 2"/>
          <p:cNvSpPr>
            <a:spLocks noGrp="1"/>
          </p:cNvSpPr>
          <p:nvPr>
            <p:ph type="body" idx="1"/>
          </p:nvPr>
        </p:nvSpPr>
        <p:spPr>
          <a:xfrm>
            <a:off x="2195036" y="7680962"/>
            <a:ext cx="39510653" cy="21724623"/>
          </a:xfrm>
          <a:prstGeom prst="rect">
            <a:avLst/>
          </a:prstGeom>
        </p:spPr>
        <p:txBody>
          <a:bodyPr vert="horz" lIns="438934" tIns="219467" rIns="438934" bIns="2194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5036" y="30510483"/>
            <a:ext cx="10243503" cy="1752600"/>
          </a:xfrm>
          <a:prstGeom prst="rect">
            <a:avLst/>
          </a:prstGeom>
        </p:spPr>
        <p:txBody>
          <a:bodyPr vert="horz" lIns="438934" tIns="219467" rIns="438934" bIns="219467" rtlCol="0" anchor="ctr"/>
          <a:lstStyle>
            <a:lvl1pPr algn="l">
              <a:defRPr sz="5700">
                <a:solidFill>
                  <a:schemeClr val="tx1">
                    <a:tint val="75000"/>
                  </a:schemeClr>
                </a:solidFill>
              </a:defRPr>
            </a:lvl1pPr>
          </a:lstStyle>
          <a:p>
            <a:fld id="{FC487CB7-522C-4849-B50C-7CAD0A9F58CB}" type="datetimeFigureOut">
              <a:rPr lang="en-US" smtClean="0"/>
              <a:t>10/21/2021</a:t>
            </a:fld>
            <a:endParaRPr lang="en-US"/>
          </a:p>
        </p:txBody>
      </p:sp>
      <p:sp>
        <p:nvSpPr>
          <p:cNvPr id="5" name="Footer Placeholder 4"/>
          <p:cNvSpPr>
            <a:spLocks noGrp="1"/>
          </p:cNvSpPr>
          <p:nvPr>
            <p:ph type="ftr" sz="quarter" idx="3"/>
          </p:nvPr>
        </p:nvSpPr>
        <p:spPr>
          <a:xfrm>
            <a:off x="14999415" y="30510483"/>
            <a:ext cx="13901896" cy="1752600"/>
          </a:xfrm>
          <a:prstGeom prst="rect">
            <a:avLst/>
          </a:prstGeom>
        </p:spPr>
        <p:txBody>
          <a:bodyPr vert="horz" lIns="438934" tIns="219467" rIns="438934" bIns="219467" rtlCol="0" anchor="ctr"/>
          <a:lstStyle>
            <a:lvl1pPr algn="ctr">
              <a:defRPr sz="5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62186" y="30510483"/>
            <a:ext cx="10243503" cy="1752600"/>
          </a:xfrm>
          <a:prstGeom prst="rect">
            <a:avLst/>
          </a:prstGeom>
        </p:spPr>
        <p:txBody>
          <a:bodyPr vert="horz" lIns="438934" tIns="219467" rIns="438934" bIns="219467" rtlCol="0" anchor="ctr"/>
          <a:lstStyle>
            <a:lvl1pPr algn="r">
              <a:defRPr sz="5700">
                <a:solidFill>
                  <a:schemeClr val="tx1">
                    <a:tint val="75000"/>
                  </a:schemeClr>
                </a:solidFill>
              </a:defRPr>
            </a:lvl1pPr>
          </a:lstStyle>
          <a:p>
            <a:fld id="{3371FFA0-7B1C-4C4F-AE1B-27E2E32DC6F3}" type="slidenum">
              <a:rPr lang="en-US" smtClean="0"/>
              <a:t>‹#›</a:t>
            </a:fld>
            <a:endParaRPr lang="en-US"/>
          </a:p>
        </p:txBody>
      </p:sp>
    </p:spTree>
    <p:extLst>
      <p:ext uri="{BB962C8B-B14F-4D97-AF65-F5344CB8AC3E}">
        <p14:creationId xmlns:p14="http://schemas.microsoft.com/office/powerpoint/2010/main" val="638008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671" rtl="0" eaLnBrk="1" latinLnBrk="0" hangingPunct="1">
        <a:spcBef>
          <a:spcPct val="0"/>
        </a:spcBef>
        <a:buNone/>
        <a:defRPr sz="21100" kern="1200">
          <a:solidFill>
            <a:schemeClr val="tx1"/>
          </a:solidFill>
          <a:latin typeface="+mj-lt"/>
          <a:ea typeface="+mj-ea"/>
          <a:cs typeface="+mj-cs"/>
        </a:defRPr>
      </a:lvl1pPr>
    </p:titleStyle>
    <p:bodyStyle>
      <a:lvl1pPr marL="1646004" indent="-1646004" algn="l" defTabSz="2194671" rtl="0" eaLnBrk="1" latinLnBrk="0" hangingPunct="1">
        <a:spcBef>
          <a:spcPct val="20000"/>
        </a:spcBef>
        <a:buFont typeface="Arial"/>
        <a:buChar char="•"/>
        <a:defRPr sz="15400" kern="1200">
          <a:solidFill>
            <a:schemeClr val="tx1"/>
          </a:solidFill>
          <a:latin typeface="+mn-lt"/>
          <a:ea typeface="+mn-ea"/>
          <a:cs typeface="+mn-cs"/>
        </a:defRPr>
      </a:lvl1pPr>
      <a:lvl2pPr marL="3566340" indent="-1371670" algn="l" defTabSz="2194671" rtl="0" eaLnBrk="1" latinLnBrk="0" hangingPunct="1">
        <a:spcBef>
          <a:spcPct val="20000"/>
        </a:spcBef>
        <a:buFont typeface="Arial"/>
        <a:buChar char="–"/>
        <a:defRPr sz="13400" kern="1200">
          <a:solidFill>
            <a:schemeClr val="tx1"/>
          </a:solidFill>
          <a:latin typeface="+mn-lt"/>
          <a:ea typeface="+mn-ea"/>
          <a:cs typeface="+mn-cs"/>
        </a:defRPr>
      </a:lvl2pPr>
      <a:lvl3pPr marL="5486678" indent="-1097335" algn="l" defTabSz="2194671" rtl="0" eaLnBrk="1" latinLnBrk="0" hangingPunct="1">
        <a:spcBef>
          <a:spcPct val="20000"/>
        </a:spcBef>
        <a:buFont typeface="Arial"/>
        <a:buChar char="•"/>
        <a:defRPr sz="11500" kern="1200">
          <a:solidFill>
            <a:schemeClr val="tx1"/>
          </a:solidFill>
          <a:latin typeface="+mn-lt"/>
          <a:ea typeface="+mn-ea"/>
          <a:cs typeface="+mn-cs"/>
        </a:defRPr>
      </a:lvl3pPr>
      <a:lvl4pPr marL="7681349" indent="-1097335" algn="l" defTabSz="2194671" rtl="0" eaLnBrk="1" latinLnBrk="0" hangingPunct="1">
        <a:spcBef>
          <a:spcPct val="20000"/>
        </a:spcBef>
        <a:buFont typeface="Arial"/>
        <a:buChar char="–"/>
        <a:defRPr sz="9700" kern="1200">
          <a:solidFill>
            <a:schemeClr val="tx1"/>
          </a:solidFill>
          <a:latin typeface="+mn-lt"/>
          <a:ea typeface="+mn-ea"/>
          <a:cs typeface="+mn-cs"/>
        </a:defRPr>
      </a:lvl4pPr>
      <a:lvl5pPr marL="9876020" indent="-1097335" algn="l" defTabSz="2194671" rtl="0" eaLnBrk="1" latinLnBrk="0" hangingPunct="1">
        <a:spcBef>
          <a:spcPct val="20000"/>
        </a:spcBef>
        <a:buFont typeface="Arial"/>
        <a:buChar char="»"/>
        <a:defRPr sz="9700" kern="1200">
          <a:solidFill>
            <a:schemeClr val="tx1"/>
          </a:solidFill>
          <a:latin typeface="+mn-lt"/>
          <a:ea typeface="+mn-ea"/>
          <a:cs typeface="+mn-cs"/>
        </a:defRPr>
      </a:lvl5pPr>
      <a:lvl6pPr marL="12070691" indent="-1097335" algn="l" defTabSz="2194671" rtl="0" eaLnBrk="1" latinLnBrk="0" hangingPunct="1">
        <a:spcBef>
          <a:spcPct val="20000"/>
        </a:spcBef>
        <a:buFont typeface="Arial"/>
        <a:buChar char="•"/>
        <a:defRPr sz="9700" kern="1200">
          <a:solidFill>
            <a:schemeClr val="tx1"/>
          </a:solidFill>
          <a:latin typeface="+mn-lt"/>
          <a:ea typeface="+mn-ea"/>
          <a:cs typeface="+mn-cs"/>
        </a:defRPr>
      </a:lvl6pPr>
      <a:lvl7pPr marL="14265361" indent="-1097335" algn="l" defTabSz="2194671" rtl="0" eaLnBrk="1" latinLnBrk="0" hangingPunct="1">
        <a:spcBef>
          <a:spcPct val="20000"/>
        </a:spcBef>
        <a:buFont typeface="Arial"/>
        <a:buChar char="•"/>
        <a:defRPr sz="9700" kern="1200">
          <a:solidFill>
            <a:schemeClr val="tx1"/>
          </a:solidFill>
          <a:latin typeface="+mn-lt"/>
          <a:ea typeface="+mn-ea"/>
          <a:cs typeface="+mn-cs"/>
        </a:defRPr>
      </a:lvl7pPr>
      <a:lvl8pPr marL="16460033" indent="-1097335" algn="l" defTabSz="2194671" rtl="0" eaLnBrk="1" latinLnBrk="0" hangingPunct="1">
        <a:spcBef>
          <a:spcPct val="20000"/>
        </a:spcBef>
        <a:buFont typeface="Arial"/>
        <a:buChar char="•"/>
        <a:defRPr sz="9700" kern="1200">
          <a:solidFill>
            <a:schemeClr val="tx1"/>
          </a:solidFill>
          <a:latin typeface="+mn-lt"/>
          <a:ea typeface="+mn-ea"/>
          <a:cs typeface="+mn-cs"/>
        </a:defRPr>
      </a:lvl8pPr>
      <a:lvl9pPr marL="18654704" indent="-1097335" algn="l" defTabSz="2194671" rtl="0" eaLnBrk="1" latinLnBrk="0" hangingPunct="1">
        <a:spcBef>
          <a:spcPct val="20000"/>
        </a:spcBef>
        <a:buFont typeface="Arial"/>
        <a:buChar char="•"/>
        <a:defRPr sz="9700" kern="1200">
          <a:solidFill>
            <a:schemeClr val="tx1"/>
          </a:solidFill>
          <a:latin typeface="+mn-lt"/>
          <a:ea typeface="+mn-ea"/>
          <a:cs typeface="+mn-cs"/>
        </a:defRPr>
      </a:lvl9pPr>
    </p:bodyStyle>
    <p:otherStyle>
      <a:defPPr>
        <a:defRPr lang="en-US"/>
      </a:defPPr>
      <a:lvl1pPr marL="0" algn="l" defTabSz="2194671" rtl="0" eaLnBrk="1" latinLnBrk="0" hangingPunct="1">
        <a:defRPr sz="8700" kern="1200">
          <a:solidFill>
            <a:schemeClr val="tx1"/>
          </a:solidFill>
          <a:latin typeface="+mn-lt"/>
          <a:ea typeface="+mn-ea"/>
          <a:cs typeface="+mn-cs"/>
        </a:defRPr>
      </a:lvl1pPr>
      <a:lvl2pPr marL="2194671" algn="l" defTabSz="2194671" rtl="0" eaLnBrk="1" latinLnBrk="0" hangingPunct="1">
        <a:defRPr sz="8700" kern="1200">
          <a:solidFill>
            <a:schemeClr val="tx1"/>
          </a:solidFill>
          <a:latin typeface="+mn-lt"/>
          <a:ea typeface="+mn-ea"/>
          <a:cs typeface="+mn-cs"/>
        </a:defRPr>
      </a:lvl2pPr>
      <a:lvl3pPr marL="4389342" algn="l" defTabSz="2194671" rtl="0" eaLnBrk="1" latinLnBrk="0" hangingPunct="1">
        <a:defRPr sz="8700" kern="1200">
          <a:solidFill>
            <a:schemeClr val="tx1"/>
          </a:solidFill>
          <a:latin typeface="+mn-lt"/>
          <a:ea typeface="+mn-ea"/>
          <a:cs typeface="+mn-cs"/>
        </a:defRPr>
      </a:lvl3pPr>
      <a:lvl4pPr marL="6584014" algn="l" defTabSz="2194671" rtl="0" eaLnBrk="1" latinLnBrk="0" hangingPunct="1">
        <a:defRPr sz="8700" kern="1200">
          <a:solidFill>
            <a:schemeClr val="tx1"/>
          </a:solidFill>
          <a:latin typeface="+mn-lt"/>
          <a:ea typeface="+mn-ea"/>
          <a:cs typeface="+mn-cs"/>
        </a:defRPr>
      </a:lvl4pPr>
      <a:lvl5pPr marL="8778684" algn="l" defTabSz="2194671" rtl="0" eaLnBrk="1" latinLnBrk="0" hangingPunct="1">
        <a:defRPr sz="8700" kern="1200">
          <a:solidFill>
            <a:schemeClr val="tx1"/>
          </a:solidFill>
          <a:latin typeface="+mn-lt"/>
          <a:ea typeface="+mn-ea"/>
          <a:cs typeface="+mn-cs"/>
        </a:defRPr>
      </a:lvl5pPr>
      <a:lvl6pPr marL="10973355" algn="l" defTabSz="2194671" rtl="0" eaLnBrk="1" latinLnBrk="0" hangingPunct="1">
        <a:defRPr sz="8700" kern="1200">
          <a:solidFill>
            <a:schemeClr val="tx1"/>
          </a:solidFill>
          <a:latin typeface="+mn-lt"/>
          <a:ea typeface="+mn-ea"/>
          <a:cs typeface="+mn-cs"/>
        </a:defRPr>
      </a:lvl6pPr>
      <a:lvl7pPr marL="13168026" algn="l" defTabSz="2194671" rtl="0" eaLnBrk="1" latinLnBrk="0" hangingPunct="1">
        <a:defRPr sz="8700" kern="1200">
          <a:solidFill>
            <a:schemeClr val="tx1"/>
          </a:solidFill>
          <a:latin typeface="+mn-lt"/>
          <a:ea typeface="+mn-ea"/>
          <a:cs typeface="+mn-cs"/>
        </a:defRPr>
      </a:lvl7pPr>
      <a:lvl8pPr marL="15362697" algn="l" defTabSz="2194671" rtl="0" eaLnBrk="1" latinLnBrk="0" hangingPunct="1">
        <a:defRPr sz="8700" kern="1200">
          <a:solidFill>
            <a:schemeClr val="tx1"/>
          </a:solidFill>
          <a:latin typeface="+mn-lt"/>
          <a:ea typeface="+mn-ea"/>
          <a:cs typeface="+mn-cs"/>
        </a:defRPr>
      </a:lvl8pPr>
      <a:lvl9pPr marL="17557369" algn="l" defTabSz="2194671"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3" Type="http://schemas.openxmlformats.org/officeDocument/2006/relationships/image" Target="../media/image1.tiff"/><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xmlns="" id="{A241BBF0-F2EF-C248-A016-F3E1DE12F4D2}"/>
              </a:ext>
            </a:extLst>
          </p:cNvPr>
          <p:cNvSpPr/>
          <p:nvPr/>
        </p:nvSpPr>
        <p:spPr>
          <a:xfrm>
            <a:off x="30888618" y="6544197"/>
            <a:ext cx="12076876" cy="744000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2" name="Rectangle 31"/>
          <p:cNvSpPr/>
          <p:nvPr/>
        </p:nvSpPr>
        <p:spPr>
          <a:xfrm>
            <a:off x="30892906" y="15057790"/>
            <a:ext cx="12151886" cy="7779972"/>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1" name="Rectangle 80"/>
          <p:cNvSpPr/>
          <p:nvPr/>
        </p:nvSpPr>
        <p:spPr>
          <a:xfrm>
            <a:off x="718803" y="21363766"/>
            <a:ext cx="11808857" cy="9310547"/>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82" name="Rectangle 81"/>
          <p:cNvSpPr/>
          <p:nvPr/>
        </p:nvSpPr>
        <p:spPr>
          <a:xfrm>
            <a:off x="13126765" y="6548942"/>
            <a:ext cx="17274020" cy="2550090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9" name="Rectangle 78"/>
          <p:cNvSpPr/>
          <p:nvPr/>
        </p:nvSpPr>
        <p:spPr>
          <a:xfrm>
            <a:off x="718803" y="6963458"/>
            <a:ext cx="11808856" cy="968089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2" name="Rectangle 21"/>
          <p:cNvSpPr/>
          <p:nvPr/>
        </p:nvSpPr>
        <p:spPr>
          <a:xfrm>
            <a:off x="0" y="-282000"/>
            <a:ext cx="43900725" cy="6181804"/>
          </a:xfrm>
          <a:prstGeom prst="rect">
            <a:avLst/>
          </a:prstGeom>
          <a:solidFill>
            <a:srgbClr val="A50323"/>
          </a:solidFill>
        </p:spPr>
        <p:style>
          <a:lnRef idx="1">
            <a:schemeClr val="accent1"/>
          </a:lnRef>
          <a:fillRef idx="3">
            <a:schemeClr val="accent1"/>
          </a:fillRef>
          <a:effectRef idx="2">
            <a:schemeClr val="accent1"/>
          </a:effectRef>
          <a:fontRef idx="minor">
            <a:schemeClr val="lt1"/>
          </a:fontRef>
        </p:style>
        <p:txBody>
          <a:bodyPr lIns="128025" tIns="64013" rIns="128025" bIns="64013" spcCol="0" rtlCol="0" anchor="ctr"/>
          <a:lstStyle/>
          <a:p>
            <a:pPr algn="ctr"/>
            <a:endParaRPr lang="en-US" dirty="0">
              <a:latin typeface="Arial" panose="020B0604020202020204" pitchFamily="34" charset="0"/>
              <a:cs typeface="Arial" panose="020B0604020202020204" pitchFamily="34" charset="0"/>
            </a:endParaRPr>
          </a:p>
        </p:txBody>
      </p:sp>
      <p:sp>
        <p:nvSpPr>
          <p:cNvPr id="40" name="TextBox 39"/>
          <p:cNvSpPr txBox="1"/>
          <p:nvPr/>
        </p:nvSpPr>
        <p:spPr>
          <a:xfrm>
            <a:off x="1164198" y="22057402"/>
            <a:ext cx="10961617" cy="8309967"/>
          </a:xfrm>
          <a:prstGeom prst="rect">
            <a:avLst/>
          </a:prstGeom>
          <a:noFill/>
        </p:spPr>
        <p:txBody>
          <a:bodyPr wrap="square" rtlCol="0">
            <a:spAutoFit/>
          </a:bodyPr>
          <a:lstStyle/>
          <a:p>
            <a:pPr>
              <a:spcAft>
                <a:spcPts val="1800"/>
              </a:spcAft>
            </a:pPr>
            <a:r>
              <a:rPr lang="en-US" sz="3600" dirty="0">
                <a:latin typeface="Arial" panose="020B0604020202020204" pitchFamily="34" charset="0"/>
                <a:cs typeface="Arial" panose="020B0604020202020204" pitchFamily="34" charset="0"/>
              </a:rPr>
              <a:t>SSM was adapted to an app format in Vietnam through an iterative process. Led by team members in Vietnam, a prototype was developed informed by findings from a literature review ensuring best practices and intervention fidelity adapting in-person interventions to mHealth. </a:t>
            </a:r>
            <a:r>
              <a:rPr lang="en-US" sz="3600" dirty="0" err="1">
                <a:latin typeface="Arial" panose="020B0604020202020204" pitchFamily="34" charset="0"/>
                <a:cs typeface="Arial" panose="020B0604020202020204" pitchFamily="34" charset="0"/>
              </a:rPr>
              <a:t>VMood</a:t>
            </a:r>
            <a:r>
              <a:rPr lang="en-US" sz="3600" dirty="0">
                <a:latin typeface="Arial" panose="020B0604020202020204" pitchFamily="34" charset="0"/>
                <a:cs typeface="Arial" panose="020B0604020202020204" pitchFamily="34" charset="0"/>
              </a:rPr>
              <a:t> is available in Vietnamese and English.</a:t>
            </a:r>
          </a:p>
          <a:p>
            <a:pPr>
              <a:spcAft>
                <a:spcPts val="1800"/>
              </a:spcAft>
            </a:pPr>
            <a:r>
              <a:rPr lang="en-US" sz="3600" dirty="0">
                <a:latin typeface="Arial" panose="020B0604020202020204" pitchFamily="34" charset="0"/>
                <a:cs typeface="Arial" panose="020B0604020202020204" pitchFamily="34" charset="0"/>
              </a:rPr>
              <a:t>App functionality reflects the structure and process of the in-person SSM. It includes depression management functions from the ASW and access to support from a social worker through a chat function.</a:t>
            </a:r>
          </a:p>
          <a:p>
            <a:pPr>
              <a:spcAft>
                <a:spcPts val="600"/>
              </a:spcAft>
            </a:pPr>
            <a:r>
              <a:rPr lang="en-US" sz="3600" dirty="0">
                <a:latin typeface="Arial" panose="020B0604020202020204" pitchFamily="34" charset="0"/>
                <a:cs typeface="Arial" panose="020B0604020202020204" pitchFamily="34" charset="0"/>
              </a:rPr>
              <a:t>Beta testing involving the 5 users has been completed. Feedback was gathered by emailed surveys accompanied by screenshots.</a:t>
            </a:r>
          </a:p>
        </p:txBody>
      </p:sp>
      <p:sp>
        <p:nvSpPr>
          <p:cNvPr id="42" name="TextBox 41"/>
          <p:cNvSpPr txBox="1"/>
          <p:nvPr/>
        </p:nvSpPr>
        <p:spPr>
          <a:xfrm>
            <a:off x="7877827" y="789431"/>
            <a:ext cx="28775799" cy="2800767"/>
          </a:xfrm>
          <a:prstGeom prst="rect">
            <a:avLst/>
          </a:prstGeom>
          <a:noFill/>
        </p:spPr>
        <p:txBody>
          <a:bodyPr wrap="square" rtlCol="0">
            <a:spAutoFit/>
          </a:bodyPr>
          <a:lstStyle/>
          <a:p>
            <a:pPr algn="ctr"/>
            <a:r>
              <a:rPr lang="en-CA" sz="8800" b="1" dirty="0" err="1">
                <a:solidFill>
                  <a:schemeClr val="bg1"/>
                </a:solidFill>
                <a:latin typeface="Arial" panose="020B0604020202020204" pitchFamily="34" charset="0"/>
                <a:cs typeface="Arial" panose="020B0604020202020204" pitchFamily="34" charset="0"/>
              </a:rPr>
              <a:t>VMood</a:t>
            </a:r>
            <a:r>
              <a:rPr lang="en-CA" sz="8800" b="1" dirty="0">
                <a:solidFill>
                  <a:schemeClr val="bg1"/>
                </a:solidFill>
                <a:latin typeface="Arial" panose="020B0604020202020204" pitchFamily="34" charset="0"/>
                <a:cs typeface="Arial" panose="020B0604020202020204" pitchFamily="34" charset="0"/>
              </a:rPr>
              <a:t>: Adaptation of an In-person Depression Intervention to a Smartphone App</a:t>
            </a:r>
            <a:endParaRPr lang="en-US" sz="8800" dirty="0">
              <a:solidFill>
                <a:schemeClr val="bg1"/>
              </a:solidFill>
              <a:latin typeface="Arial" panose="020B0604020202020204" pitchFamily="34" charset="0"/>
              <a:cs typeface="Arial" panose="020B0604020202020204" pitchFamily="34" charset="0"/>
            </a:endParaRPr>
          </a:p>
        </p:txBody>
      </p:sp>
      <p:sp>
        <p:nvSpPr>
          <p:cNvPr id="45" name="TextBox 44"/>
          <p:cNvSpPr txBox="1"/>
          <p:nvPr/>
        </p:nvSpPr>
        <p:spPr>
          <a:xfrm>
            <a:off x="31291654" y="15541447"/>
            <a:ext cx="11386290" cy="7125027"/>
          </a:xfrm>
          <a:prstGeom prst="rect">
            <a:avLst/>
          </a:prstGeom>
          <a:noFill/>
        </p:spPr>
        <p:txBody>
          <a:bodyPr wrap="square" rtlCol="0">
            <a:spAutoFit/>
          </a:bodyPr>
          <a:lstStyle/>
          <a:p>
            <a:pPr>
              <a:spcAft>
                <a:spcPts val="1800"/>
              </a:spcAft>
            </a:pPr>
            <a:r>
              <a:rPr lang="en-US" sz="3600" dirty="0">
                <a:latin typeface="Arial" panose="020B0604020202020204" pitchFamily="34" charset="0"/>
                <a:cs typeface="Arial" panose="020B0604020202020204" pitchFamily="34" charset="0"/>
              </a:rPr>
              <a:t>Student users emphasized </a:t>
            </a:r>
            <a:r>
              <a:rPr lang="en-US" sz="3600" dirty="0" err="1">
                <a:latin typeface="Arial" panose="020B0604020202020204" pitchFamily="34" charset="0"/>
                <a:cs typeface="Arial" panose="020B0604020202020204" pitchFamily="34" charset="0"/>
              </a:rPr>
              <a:t>VMood’s</a:t>
            </a:r>
            <a:r>
              <a:rPr lang="en-US" sz="3600" dirty="0">
                <a:latin typeface="Arial" panose="020B0604020202020204" pitchFamily="34" charset="0"/>
                <a:cs typeface="Arial" panose="020B0604020202020204" pitchFamily="34" charset="0"/>
              </a:rPr>
              <a:t> ease of download and activation, and rated it high on usability. They appreciated the design of </a:t>
            </a:r>
            <a:r>
              <a:rPr lang="en-US" sz="3600" dirty="0" err="1">
                <a:latin typeface="Arial" panose="020B0604020202020204" pitchFamily="34" charset="0"/>
                <a:cs typeface="Arial" panose="020B0604020202020204" pitchFamily="34" charset="0"/>
              </a:rPr>
              <a:t>VMood</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colours</a:t>
            </a:r>
            <a:r>
              <a:rPr lang="en-US" sz="3600" dirty="0">
                <a:latin typeface="Arial" panose="020B0604020202020204" pitchFamily="34" charset="0"/>
                <a:cs typeface="Arial" panose="020B0604020202020204" pitchFamily="34" charset="0"/>
              </a:rPr>
              <a:t> and fonts) and found it straightforward to use, including for setup, and logging in and out. </a:t>
            </a:r>
          </a:p>
          <a:p>
            <a:pPr>
              <a:spcAft>
                <a:spcPts val="1200"/>
              </a:spcAft>
            </a:pPr>
            <a:r>
              <a:rPr lang="en-US" sz="3600" dirty="0">
                <a:latin typeface="Arial" panose="020B0604020202020204" pitchFamily="34" charset="0"/>
                <a:cs typeface="Arial" panose="020B0604020202020204" pitchFamily="34" charset="0"/>
              </a:rPr>
              <a:t>They identified 12 bugs related to the sign-in page, loading issues with the screening tool (PHQ-9), reactivate your life skills page, references and products page, and issues with the notify your social worker function. (Note as this was beta testing, no providers were involved). </a:t>
            </a:r>
          </a:p>
          <a:p>
            <a:r>
              <a:rPr lang="en-US" sz="3600" dirty="0">
                <a:latin typeface="Arial" panose="020B0604020202020204" pitchFamily="34" charset="0"/>
                <a:cs typeface="Arial" panose="020B0604020202020204" pitchFamily="34" charset="0"/>
              </a:rPr>
              <a:t>All bugs have been fixed in the updated version.</a:t>
            </a:r>
          </a:p>
        </p:txBody>
      </p:sp>
      <p:sp>
        <p:nvSpPr>
          <p:cNvPr id="71" name="TextBox 70"/>
          <p:cNvSpPr txBox="1"/>
          <p:nvPr/>
        </p:nvSpPr>
        <p:spPr>
          <a:xfrm>
            <a:off x="7934158" y="5000780"/>
            <a:ext cx="28032407" cy="746893"/>
          </a:xfrm>
          <a:prstGeom prst="rect">
            <a:avLst/>
          </a:prstGeom>
          <a:noFill/>
        </p:spPr>
        <p:txBody>
          <a:bodyPr wrap="square" rtlCol="0">
            <a:noAutofit/>
          </a:bodyPr>
          <a:lstStyle/>
          <a:p>
            <a:pPr algn="ctr"/>
            <a:r>
              <a:rPr lang="en-US" sz="3000" i="1" baseline="30000" dirty="0">
                <a:solidFill>
                  <a:schemeClr val="bg1"/>
                </a:solidFill>
                <a:latin typeface="Arial" panose="020B0604020202020204" pitchFamily="34" charset="0"/>
                <a:cs typeface="Arial" panose="020B0604020202020204" pitchFamily="34" charset="0"/>
              </a:rPr>
              <a:t>1</a:t>
            </a:r>
            <a:r>
              <a:rPr lang="en-US" sz="3000" i="1" dirty="0">
                <a:solidFill>
                  <a:schemeClr val="bg1"/>
                </a:solidFill>
                <a:latin typeface="Arial" panose="020B0604020202020204" pitchFamily="34" charset="0"/>
                <a:cs typeface="Arial" panose="020B0604020202020204" pitchFamily="34" charset="0"/>
              </a:rPr>
              <a:t>Faculty of Health Sciences, Simon Fraser University</a:t>
            </a:r>
            <a:r>
              <a:rPr lang="en-US" sz="3000" dirty="0">
                <a:solidFill>
                  <a:schemeClr val="bg1"/>
                </a:solidFill>
                <a:latin typeface="Arial" panose="020B0604020202020204" pitchFamily="34" charset="0"/>
                <a:cs typeface="Arial" panose="020B0604020202020204" pitchFamily="34" charset="0"/>
              </a:rPr>
              <a:t>, </a:t>
            </a:r>
            <a:r>
              <a:rPr lang="en-US" sz="3000" i="1" baseline="30000" dirty="0">
                <a:solidFill>
                  <a:schemeClr val="bg1"/>
                </a:solidFill>
                <a:latin typeface="Arial" panose="020B0604020202020204" pitchFamily="34" charset="0"/>
                <a:cs typeface="Arial" panose="020B0604020202020204" pitchFamily="34" charset="0"/>
              </a:rPr>
              <a:t>2</a:t>
            </a:r>
            <a:r>
              <a:rPr lang="en-US" sz="3000" i="1" dirty="0">
                <a:solidFill>
                  <a:schemeClr val="bg1"/>
                </a:solidFill>
                <a:latin typeface="Arial" panose="020B0604020202020204" pitchFamily="34" charset="0"/>
                <a:cs typeface="Arial" panose="020B0604020202020204" pitchFamily="34" charset="0"/>
              </a:rPr>
              <a:t>Institute of Population, Health and Development (Vietnam)</a:t>
            </a:r>
            <a:endParaRPr lang="en-US" sz="3000" dirty="0">
              <a:solidFill>
                <a:schemeClr val="bg1"/>
              </a:solidFill>
              <a:latin typeface="Arial" panose="020B0604020202020204" pitchFamily="34" charset="0"/>
              <a:cs typeface="Arial" panose="020B0604020202020204" pitchFamily="34" charset="0"/>
            </a:endParaRPr>
          </a:p>
        </p:txBody>
      </p:sp>
      <p:sp>
        <p:nvSpPr>
          <p:cNvPr id="72" name="TextBox 71"/>
          <p:cNvSpPr txBox="1"/>
          <p:nvPr/>
        </p:nvSpPr>
        <p:spPr>
          <a:xfrm>
            <a:off x="6518553" y="4185655"/>
            <a:ext cx="31341969" cy="707886"/>
          </a:xfrm>
          <a:prstGeom prst="rect">
            <a:avLst/>
          </a:prstGeom>
          <a:noFill/>
        </p:spPr>
        <p:txBody>
          <a:bodyPr wrap="square" rtlCol="0">
            <a:spAutoFit/>
          </a:bodyPr>
          <a:lstStyle/>
          <a:p>
            <a:pPr algn="ctr"/>
            <a:r>
              <a:rPr lang="en-US" sz="4000" dirty="0">
                <a:solidFill>
                  <a:srgbClr val="FFFFFF"/>
                </a:solidFill>
                <a:latin typeface="Arial" panose="020B0604020202020204" pitchFamily="34" charset="0"/>
                <a:cs typeface="Arial" panose="020B0604020202020204" pitchFamily="34" charset="0"/>
              </a:rPr>
              <a:t>Leena Chau</a:t>
            </a:r>
            <a:r>
              <a:rPr lang="en-US" sz="4000" baseline="30000" dirty="0">
                <a:solidFill>
                  <a:srgbClr val="FFFFFF"/>
                </a:solidFill>
                <a:latin typeface="Arial" panose="020B0604020202020204" pitchFamily="34" charset="0"/>
                <a:cs typeface="Arial" panose="020B0604020202020204" pitchFamily="34" charset="0"/>
              </a:rPr>
              <a:t>1</a:t>
            </a:r>
            <a:r>
              <a:rPr lang="en-US" sz="4000" dirty="0">
                <a:solidFill>
                  <a:srgbClr val="FFFFFF"/>
                </a:solidFill>
                <a:latin typeface="Arial" panose="020B0604020202020204" pitchFamily="34" charset="0"/>
                <a:cs typeface="Arial" panose="020B0604020202020204" pitchFamily="34" charset="0"/>
              </a:rPr>
              <a:t>, Vu Cong Nguyen</a:t>
            </a:r>
            <a:r>
              <a:rPr lang="en-US" sz="4000" baseline="30000" dirty="0">
                <a:solidFill>
                  <a:srgbClr val="FFFFFF"/>
                </a:solidFill>
                <a:latin typeface="Arial" panose="020B0604020202020204" pitchFamily="34" charset="0"/>
                <a:cs typeface="Arial" panose="020B0604020202020204" pitchFamily="34" charset="0"/>
              </a:rPr>
              <a:t>2</a:t>
            </a:r>
            <a:r>
              <a:rPr lang="en-US" sz="4000" dirty="0">
                <a:solidFill>
                  <a:srgbClr val="FFFFFF"/>
                </a:solidFill>
                <a:latin typeface="Arial" panose="020B0604020202020204" pitchFamily="34" charset="0"/>
                <a:cs typeface="Arial" panose="020B0604020202020204" pitchFamily="34" charset="0"/>
              </a:rPr>
              <a:t>, Viet Anh Duong</a:t>
            </a:r>
            <a:r>
              <a:rPr lang="en-US" sz="4000" baseline="30000" dirty="0">
                <a:solidFill>
                  <a:srgbClr val="FFFFFF"/>
                </a:solidFill>
                <a:latin typeface="Arial" panose="020B0604020202020204" pitchFamily="34" charset="0"/>
                <a:cs typeface="Arial" panose="020B0604020202020204" pitchFamily="34" charset="0"/>
              </a:rPr>
              <a:t>2</a:t>
            </a:r>
            <a:r>
              <a:rPr lang="en-US" sz="4000" dirty="0">
                <a:solidFill>
                  <a:srgbClr val="FFFFFF"/>
                </a:solidFill>
                <a:latin typeface="Arial" panose="020B0604020202020204" pitchFamily="34" charset="0"/>
                <a:cs typeface="Arial" panose="020B0604020202020204" pitchFamily="34" charset="0"/>
              </a:rPr>
              <a:t>, Hayami Lou</a:t>
            </a:r>
            <a:r>
              <a:rPr lang="en-US" sz="4000" baseline="30000" dirty="0">
                <a:solidFill>
                  <a:srgbClr val="FFFFFF"/>
                </a:solidFill>
                <a:latin typeface="Arial" panose="020B0604020202020204" pitchFamily="34" charset="0"/>
                <a:cs typeface="Arial" panose="020B0604020202020204" pitchFamily="34" charset="0"/>
              </a:rPr>
              <a:t>1</a:t>
            </a:r>
            <a:r>
              <a:rPr lang="en-US" sz="4000" dirty="0">
                <a:solidFill>
                  <a:srgbClr val="FFFFFF"/>
                </a:solidFill>
                <a:latin typeface="Arial" panose="020B0604020202020204" pitchFamily="34" charset="0"/>
                <a:cs typeface="Arial" panose="020B0604020202020204" pitchFamily="34" charset="0"/>
              </a:rPr>
              <a:t>, </a:t>
            </a:r>
            <a:r>
              <a:rPr lang="en-US" sz="4000">
                <a:solidFill>
                  <a:srgbClr val="FFFFFF"/>
                </a:solidFill>
                <a:latin typeface="Arial" panose="020B0604020202020204" pitchFamily="34" charset="0"/>
                <a:cs typeface="Arial" panose="020B0604020202020204" pitchFamily="34" charset="0"/>
              </a:rPr>
              <a:t>John O’Neil</a:t>
            </a:r>
            <a:r>
              <a:rPr lang="en-US" sz="4000" baseline="30000" dirty="0">
                <a:solidFill>
                  <a:srgbClr val="FFFFFF"/>
                </a:solidFill>
                <a:latin typeface="Arial" panose="020B0604020202020204" pitchFamily="34" charset="0"/>
                <a:cs typeface="Arial" panose="020B0604020202020204" pitchFamily="34" charset="0"/>
              </a:rPr>
              <a:t>1</a:t>
            </a:r>
            <a:r>
              <a:rPr lang="en-US" sz="4000">
                <a:solidFill>
                  <a:srgbClr val="FFFFFF"/>
                </a:solidFill>
                <a:latin typeface="Arial" panose="020B0604020202020204" pitchFamily="34" charset="0"/>
                <a:cs typeface="Arial" panose="020B0604020202020204" pitchFamily="34" charset="0"/>
              </a:rPr>
              <a:t> </a:t>
            </a:r>
            <a:endParaRPr lang="en-US" sz="4000" dirty="0">
              <a:solidFill>
                <a:srgbClr val="FFFFFF"/>
              </a:solidFill>
              <a:latin typeface="Arial" panose="020B0604020202020204" pitchFamily="34" charset="0"/>
              <a:cs typeface="Arial" panose="020B0604020202020204" pitchFamily="34" charset="0"/>
            </a:endParaRPr>
          </a:p>
        </p:txBody>
      </p:sp>
      <p:sp>
        <p:nvSpPr>
          <p:cNvPr id="38" name="TextBox 37"/>
          <p:cNvSpPr txBox="1"/>
          <p:nvPr/>
        </p:nvSpPr>
        <p:spPr>
          <a:xfrm>
            <a:off x="1097036" y="7621703"/>
            <a:ext cx="10938503" cy="8556188"/>
          </a:xfrm>
          <a:prstGeom prst="rect">
            <a:avLst/>
          </a:prstGeom>
          <a:noFill/>
        </p:spPr>
        <p:txBody>
          <a:bodyPr wrap="square" rtlCol="0">
            <a:spAutoFit/>
          </a:bodyPr>
          <a:lstStyle/>
          <a:p>
            <a:pPr>
              <a:spcAft>
                <a:spcPts val="1800"/>
              </a:spcAft>
            </a:pPr>
            <a:r>
              <a:rPr lang="en-US" sz="3600" dirty="0">
                <a:latin typeface="Arial" panose="020B0604020202020204" pitchFamily="34" charset="0"/>
                <a:cs typeface="Arial" panose="020B0604020202020204" pitchFamily="34" charset="0"/>
              </a:rPr>
              <a:t>Depression is a pressing issue in Vietnam. Prevalence varies from 5-19.5% in different populations. Community-based depression care has historically been limited. </a:t>
            </a:r>
          </a:p>
          <a:p>
            <a:r>
              <a:rPr lang="en-US" sz="3600" dirty="0">
                <a:latin typeface="Arial" panose="020B0604020202020204" pitchFamily="34" charset="0"/>
                <a:cs typeface="Arial" panose="020B0604020202020204" pitchFamily="34" charset="0"/>
              </a:rPr>
              <a:t>Supported Self-Management (SSM) is a low-cost community-based depression intervention grounded in principles of Cognitive </a:t>
            </a:r>
            <a:r>
              <a:rPr lang="en-US" sz="3600" dirty="0" err="1">
                <a:latin typeface="Arial" panose="020B0604020202020204" pitchFamily="34" charset="0"/>
                <a:cs typeface="Arial" panose="020B0604020202020204" pitchFamily="34" charset="0"/>
              </a:rPr>
              <a:t>Behavioural</a:t>
            </a:r>
            <a:r>
              <a:rPr lang="en-US" sz="3600" dirty="0">
                <a:latin typeface="Arial" panose="020B0604020202020204" pitchFamily="34" charset="0"/>
                <a:cs typeface="Arial" panose="020B0604020202020204" pitchFamily="34" charset="0"/>
              </a:rPr>
              <a:t> Therapy. Patients are given an </a:t>
            </a:r>
            <a:r>
              <a:rPr lang="en-US" sz="3600" i="1" dirty="0">
                <a:latin typeface="Arial" panose="020B0604020202020204" pitchFamily="34" charset="0"/>
                <a:cs typeface="Arial" panose="020B0604020202020204" pitchFamily="34" charset="0"/>
              </a:rPr>
              <a:t>Antidepressant Skills Workbook (ASW) </a:t>
            </a:r>
            <a:r>
              <a:rPr lang="en-US" sz="3600" dirty="0">
                <a:latin typeface="Arial" panose="020B0604020202020204" pitchFamily="34" charset="0"/>
                <a:cs typeface="Arial" panose="020B0604020202020204" pitchFamily="34" charset="0"/>
              </a:rPr>
              <a:t>and receive supportive coaching from social workers. SSM was developed in Canada and shown to be effective in Vietnam in an RCT (funded by Grand Challenges Canada). In response to the Government of Vietnam’s request to adapt SSM to a more scalable mHealth format, our team developed </a:t>
            </a:r>
            <a:r>
              <a:rPr lang="en-US" sz="3600" dirty="0" err="1">
                <a:latin typeface="Arial" panose="020B0604020202020204" pitchFamily="34" charset="0"/>
                <a:cs typeface="Arial" panose="020B0604020202020204" pitchFamily="34" charset="0"/>
              </a:rPr>
              <a:t>VMood</a:t>
            </a:r>
            <a:r>
              <a:rPr lang="en-US" sz="3600" dirty="0">
                <a:latin typeface="Arial" panose="020B0604020202020204" pitchFamily="34" charset="0"/>
                <a:cs typeface="Arial" panose="020B0604020202020204" pitchFamily="34" charset="0"/>
              </a:rPr>
              <a:t>, a Smartphone app. </a:t>
            </a:r>
          </a:p>
        </p:txBody>
      </p:sp>
      <p:sp>
        <p:nvSpPr>
          <p:cNvPr id="36" name="Rectangle 35"/>
          <p:cNvSpPr/>
          <p:nvPr/>
        </p:nvSpPr>
        <p:spPr>
          <a:xfrm>
            <a:off x="718803" y="17792100"/>
            <a:ext cx="11808856" cy="260820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chemeClr val="tx1"/>
              </a:solidFill>
              <a:latin typeface="Arial" panose="020B0604020202020204" pitchFamily="34" charset="0"/>
              <a:cs typeface="Arial" panose="020B0604020202020204" pitchFamily="34" charset="0"/>
            </a:endParaRPr>
          </a:p>
        </p:txBody>
      </p:sp>
      <p:sp>
        <p:nvSpPr>
          <p:cNvPr id="39" name="TextBox 38"/>
          <p:cNvSpPr txBox="1"/>
          <p:nvPr/>
        </p:nvSpPr>
        <p:spPr>
          <a:xfrm>
            <a:off x="1153978" y="18364109"/>
            <a:ext cx="10938503" cy="1754326"/>
          </a:xfrm>
          <a:prstGeom prst="rect">
            <a:avLst/>
          </a:prstGeom>
          <a:noFill/>
        </p:spPr>
        <p:txBody>
          <a:bodyPr wrap="square" rtlCol="0">
            <a:spAutoFit/>
          </a:bodyPr>
          <a:lstStyle/>
          <a:p>
            <a:pPr lvl="0"/>
            <a:r>
              <a:rPr lang="en-US" sz="3600" dirty="0">
                <a:latin typeface="Arial" panose="020B0604020202020204" pitchFamily="34" charset="0"/>
                <a:cs typeface="Arial" panose="020B0604020202020204" pitchFamily="34" charset="0"/>
              </a:rPr>
              <a:t>To describe the adaptation process of the in-person SSM intervention to a mobile app format (</a:t>
            </a:r>
            <a:r>
              <a:rPr lang="en-US" sz="3600" dirty="0" err="1">
                <a:latin typeface="Arial" panose="020B0604020202020204" pitchFamily="34" charset="0"/>
                <a:cs typeface="Arial" panose="020B0604020202020204" pitchFamily="34" charset="0"/>
              </a:rPr>
              <a:t>VMood</a:t>
            </a:r>
            <a:r>
              <a:rPr lang="en-US" sz="3600" dirty="0">
                <a:latin typeface="Arial" panose="020B0604020202020204" pitchFamily="34" charset="0"/>
                <a:cs typeface="Arial" panose="020B0604020202020204" pitchFamily="34" charset="0"/>
              </a:rPr>
              <a:t>) and present findings from the beta testing. </a:t>
            </a:r>
          </a:p>
        </p:txBody>
      </p:sp>
      <p:sp>
        <p:nvSpPr>
          <p:cNvPr id="51" name="Rectangle 50"/>
          <p:cNvSpPr/>
          <p:nvPr/>
        </p:nvSpPr>
        <p:spPr>
          <a:xfrm>
            <a:off x="1729546" y="6569766"/>
            <a:ext cx="9787369" cy="732495"/>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Introduction</a:t>
            </a:r>
            <a:endParaRPr lang="en-US" sz="3600" b="1" dirty="0">
              <a:latin typeface="Arial" panose="020B0604020202020204" pitchFamily="34" charset="0"/>
              <a:cs typeface="Arial" panose="020B0604020202020204" pitchFamily="34" charset="0"/>
            </a:endParaRPr>
          </a:p>
        </p:txBody>
      </p:sp>
      <p:sp>
        <p:nvSpPr>
          <p:cNvPr id="46" name="TextBox 45"/>
          <p:cNvSpPr txBox="1"/>
          <p:nvPr/>
        </p:nvSpPr>
        <p:spPr>
          <a:xfrm>
            <a:off x="14159907" y="6295076"/>
            <a:ext cx="15033745" cy="1200329"/>
          </a:xfrm>
          <a:prstGeom prst="rect">
            <a:avLst/>
          </a:prstGeom>
          <a:noFill/>
        </p:spPr>
        <p:txBody>
          <a:bodyPr wrap="square" rtlCol="0">
            <a:spAutoFit/>
          </a:bodyPr>
          <a:lstStyle/>
          <a:p>
            <a:pPr algn="ctr"/>
            <a:endParaRPr lang="en-US" sz="3600" b="1" dirty="0">
              <a:latin typeface="Arial" panose="020B0604020202020204" pitchFamily="34" charset="0"/>
              <a:cs typeface="Arial" panose="020B0604020202020204" pitchFamily="34" charset="0"/>
            </a:endParaRPr>
          </a:p>
          <a:p>
            <a:pPr algn="ctr"/>
            <a:r>
              <a:rPr lang="en-US" sz="3600" dirty="0">
                <a:latin typeface="Arial" panose="020B0604020202020204" pitchFamily="34" charset="0"/>
                <a:cs typeface="Arial" panose="020B0604020202020204" pitchFamily="34" charset="0"/>
              </a:rPr>
              <a:t>Figure 1: Antidepressant Skills Workbook Components</a:t>
            </a:r>
          </a:p>
        </p:txBody>
      </p:sp>
      <p:sp>
        <p:nvSpPr>
          <p:cNvPr id="43" name="Rectangle 42"/>
          <p:cNvSpPr/>
          <p:nvPr/>
        </p:nvSpPr>
        <p:spPr>
          <a:xfrm>
            <a:off x="478352" y="3708293"/>
            <a:ext cx="6959313" cy="175387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749774" y="3936737"/>
            <a:ext cx="6540858" cy="1437489"/>
          </a:xfrm>
          <a:prstGeom prst="rect">
            <a:avLst/>
          </a:prstGeom>
        </p:spPr>
      </p:pic>
      <p:pic>
        <p:nvPicPr>
          <p:cNvPr id="37" name="Picture 36">
            <a:extLst>
              <a:ext uri="{FF2B5EF4-FFF2-40B4-BE49-F238E27FC236}">
                <a16:creationId xmlns:a16="http://schemas.microsoft.com/office/drawing/2014/main" xmlns="" id="{020279A3-2F5C-6849-BDB8-22D680D6F201}"/>
              </a:ext>
            </a:extLst>
          </p:cNvPr>
          <p:cNvPicPr/>
          <p:nvPr/>
        </p:nvPicPr>
        <p:blipFill rotWithShape="1">
          <a:blip r:embed="rId4">
            <a:extLst>
              <a:ext uri="{28A0092B-C50C-407E-A947-70E740481C1C}">
                <a14:useLocalDpi xmlns:a14="http://schemas.microsoft.com/office/drawing/2010/main" val="0"/>
              </a:ext>
            </a:extLst>
          </a:blip>
          <a:srcRect l="3161" t="13982" r="46764" b="13910"/>
          <a:stretch/>
        </p:blipFill>
        <p:spPr>
          <a:xfrm>
            <a:off x="525274" y="453128"/>
            <a:ext cx="6765358" cy="1753870"/>
          </a:xfrm>
          <a:prstGeom prst="rect">
            <a:avLst/>
          </a:prstGeom>
          <a:extLst>
            <a:ext uri="{FAA26D3D-D897-4be2-8F04-BA451C77F1D7}">
              <ma14:placeholderFlag xmlns:wpc="http://schemas.microsoft.com/office/word/2010/wordprocessingCanvas" xmlns:cx="http://schemas.microsoft.com/office/drawing/2014/chartex" xmlns:cx1="http://schemas.microsoft.com/office/drawing/2015/9/8/chartex" xmlns:mc="http://schemas.openxmlformats.org/markup-compatibility/2006"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pic>
      <p:pic>
        <p:nvPicPr>
          <p:cNvPr id="49" name="Picture 48">
            <a:extLst>
              <a:ext uri="{FF2B5EF4-FFF2-40B4-BE49-F238E27FC236}">
                <a16:creationId xmlns:a16="http://schemas.microsoft.com/office/drawing/2014/main" xmlns="" id="{7F0EB6AD-AEBF-F34D-A1D2-769FCDF3F716}"/>
              </a:ext>
            </a:extLst>
          </p:cNvPr>
          <p:cNvPicPr>
            <a:picLocks noChangeAspect="1"/>
          </p:cNvPicPr>
          <p:nvPr/>
        </p:nvPicPr>
        <p:blipFill>
          <a:blip r:embed="rId5"/>
          <a:stretch>
            <a:fillRect/>
          </a:stretch>
        </p:blipFill>
        <p:spPr>
          <a:xfrm>
            <a:off x="38599853" y="144357"/>
            <a:ext cx="4775598" cy="2100632"/>
          </a:xfrm>
          <a:prstGeom prst="rect">
            <a:avLst/>
          </a:prstGeom>
        </p:spPr>
      </p:pic>
      <p:pic>
        <p:nvPicPr>
          <p:cNvPr id="52" name="Picture 51">
            <a:extLst>
              <a:ext uri="{FF2B5EF4-FFF2-40B4-BE49-F238E27FC236}">
                <a16:creationId xmlns:a16="http://schemas.microsoft.com/office/drawing/2014/main" xmlns="" id="{D10F019F-92E0-7A4E-B9BC-269EF17D1A9D}"/>
              </a:ext>
            </a:extLst>
          </p:cNvPr>
          <p:cNvPicPr>
            <a:picLocks noChangeAspect="1"/>
          </p:cNvPicPr>
          <p:nvPr/>
        </p:nvPicPr>
        <p:blipFill>
          <a:blip r:embed="rId6"/>
          <a:stretch>
            <a:fillRect/>
          </a:stretch>
        </p:blipFill>
        <p:spPr>
          <a:xfrm>
            <a:off x="38599852" y="3361531"/>
            <a:ext cx="4775599" cy="2100632"/>
          </a:xfrm>
          <a:prstGeom prst="rect">
            <a:avLst/>
          </a:prstGeom>
        </p:spPr>
      </p:pic>
      <p:pic>
        <p:nvPicPr>
          <p:cNvPr id="8" name="Picture 7">
            <a:extLst>
              <a:ext uri="{FF2B5EF4-FFF2-40B4-BE49-F238E27FC236}">
                <a16:creationId xmlns:a16="http://schemas.microsoft.com/office/drawing/2014/main" xmlns="" id="{36C152CD-4F0D-064F-BB38-2159E02DB3F3}"/>
              </a:ext>
            </a:extLst>
          </p:cNvPr>
          <p:cNvPicPr>
            <a:picLocks noChangeAspect="1"/>
          </p:cNvPicPr>
          <p:nvPr/>
        </p:nvPicPr>
        <p:blipFill>
          <a:blip r:embed="rId7"/>
          <a:stretch>
            <a:fillRect/>
          </a:stretch>
        </p:blipFill>
        <p:spPr>
          <a:xfrm>
            <a:off x="21766188" y="7659233"/>
            <a:ext cx="8093295" cy="9451379"/>
          </a:xfrm>
          <a:prstGeom prst="rect">
            <a:avLst/>
          </a:prstGeom>
        </p:spPr>
      </p:pic>
      <p:sp>
        <p:nvSpPr>
          <p:cNvPr id="59" name="Rectangle 58">
            <a:extLst>
              <a:ext uri="{FF2B5EF4-FFF2-40B4-BE49-F238E27FC236}">
                <a16:creationId xmlns:a16="http://schemas.microsoft.com/office/drawing/2014/main" xmlns="" id="{9EA25D0D-75AF-5F47-B7A5-8CA201C67664}"/>
              </a:ext>
            </a:extLst>
          </p:cNvPr>
          <p:cNvSpPr/>
          <p:nvPr/>
        </p:nvSpPr>
        <p:spPr>
          <a:xfrm>
            <a:off x="30892906" y="23813365"/>
            <a:ext cx="12141070" cy="823648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xmlns="" id="{CE608113-50DC-B84C-A05C-51DF05F4F2F9}"/>
              </a:ext>
            </a:extLst>
          </p:cNvPr>
          <p:cNvSpPr txBox="1"/>
          <p:nvPr/>
        </p:nvSpPr>
        <p:spPr>
          <a:xfrm>
            <a:off x="31247801" y="24453607"/>
            <a:ext cx="11430144" cy="7201972"/>
          </a:xfrm>
          <a:prstGeom prst="rect">
            <a:avLst/>
          </a:prstGeom>
          <a:noFill/>
        </p:spPr>
        <p:txBody>
          <a:bodyPr wrap="square" rtlCol="0">
            <a:spAutoFit/>
          </a:bodyPr>
          <a:lstStyle/>
          <a:p>
            <a:pPr>
              <a:spcAft>
                <a:spcPts val="1800"/>
              </a:spcAft>
            </a:pPr>
            <a:r>
              <a:rPr lang="en-US" sz="3600" dirty="0">
                <a:latin typeface="Arial" panose="020B0604020202020204" pitchFamily="34" charset="0"/>
                <a:cs typeface="Arial" panose="020B0604020202020204" pitchFamily="34" charset="0"/>
              </a:rPr>
              <a:t>Beta testing demonstrated </a:t>
            </a:r>
            <a:r>
              <a:rPr lang="en-US" sz="3600" dirty="0" err="1">
                <a:latin typeface="Arial" panose="020B0604020202020204" pitchFamily="34" charset="0"/>
                <a:cs typeface="Arial" panose="020B0604020202020204" pitchFamily="34" charset="0"/>
              </a:rPr>
              <a:t>VMood’s</a:t>
            </a:r>
            <a:r>
              <a:rPr lang="en-US" sz="3600" dirty="0">
                <a:latin typeface="Arial" panose="020B0604020202020204" pitchFamily="34" charset="0"/>
                <a:cs typeface="Arial" panose="020B0604020202020204" pitchFamily="34" charset="0"/>
              </a:rPr>
              <a:t> usability and appropriateness in community settings.  </a:t>
            </a:r>
          </a:p>
          <a:p>
            <a:pPr>
              <a:spcAft>
                <a:spcPts val="1800"/>
              </a:spcAft>
            </a:pPr>
            <a:r>
              <a:rPr lang="en-US" sz="3600" dirty="0">
                <a:latin typeface="Arial" panose="020B0604020202020204" pitchFamily="34" charset="0"/>
                <a:cs typeface="Arial" panose="020B0604020202020204" pitchFamily="34" charset="0"/>
              </a:rPr>
              <a:t>The adaptation and testing of </a:t>
            </a:r>
            <a:r>
              <a:rPr lang="en-US" sz="3600" dirty="0" err="1">
                <a:latin typeface="Arial" panose="020B0604020202020204" pitchFamily="34" charset="0"/>
                <a:cs typeface="Arial" panose="020B0604020202020204" pitchFamily="34" charset="0"/>
              </a:rPr>
              <a:t>VMood</a:t>
            </a:r>
            <a:r>
              <a:rPr lang="en-US" sz="3600" dirty="0">
                <a:latin typeface="Arial" panose="020B0604020202020204" pitchFamily="34" charset="0"/>
                <a:cs typeface="Arial" panose="020B0604020202020204" pitchFamily="34" charset="0"/>
              </a:rPr>
              <a:t> is timely given the increased urgency for mHealth solutions within the context of the COVID-19 pandemic. </a:t>
            </a:r>
          </a:p>
          <a:p>
            <a:pPr>
              <a:spcAft>
                <a:spcPts val="1800"/>
              </a:spcAft>
            </a:pPr>
            <a:r>
              <a:rPr lang="en-US" sz="3600" dirty="0">
                <a:latin typeface="Arial" panose="020B0604020202020204" pitchFamily="34" charset="0"/>
                <a:cs typeface="Arial" panose="020B0604020202020204" pitchFamily="34" charset="0"/>
              </a:rPr>
              <a:t>The research team will be piloting the updated version of </a:t>
            </a:r>
            <a:r>
              <a:rPr lang="en-US" sz="3600" dirty="0" err="1">
                <a:latin typeface="Arial" panose="020B0604020202020204" pitchFamily="34" charset="0"/>
                <a:cs typeface="Arial" panose="020B0604020202020204" pitchFamily="34" charset="0"/>
              </a:rPr>
              <a:t>VMood</a:t>
            </a:r>
            <a:r>
              <a:rPr lang="en-US" sz="3600" dirty="0">
                <a:latin typeface="Arial" panose="020B0604020202020204" pitchFamily="34" charset="0"/>
                <a:cs typeface="Arial" panose="020B0604020202020204" pitchFamily="34" charset="0"/>
              </a:rPr>
              <a:t> in an RCT in 8 provinces in Vietnam. Additional feasibility testing in various geographic, cultural and sociodemographic situations in Vietnam (e.g., in industrial zones) will also be conducted to determine its effectiveness. Funding from CIHR and Grand Challenges Canada will support this work. </a:t>
            </a:r>
            <a:endParaRPr lang="en-US" sz="3200" dirty="0">
              <a:latin typeface="Arial" panose="020B0604020202020204" pitchFamily="34" charset="0"/>
              <a:cs typeface="Arial" panose="020B0604020202020204" pitchFamily="34" charset="0"/>
            </a:endParaRPr>
          </a:p>
        </p:txBody>
      </p:sp>
      <p:pic>
        <p:nvPicPr>
          <p:cNvPr id="62" name="Picture 61">
            <a:extLst>
              <a:ext uri="{FF2B5EF4-FFF2-40B4-BE49-F238E27FC236}">
                <a16:creationId xmlns:a16="http://schemas.microsoft.com/office/drawing/2014/main" xmlns="" id="{4CB3101B-0EBC-894C-B584-42270EC4B8F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645389" y="7735410"/>
            <a:ext cx="7819525" cy="9213294"/>
          </a:xfrm>
          <a:prstGeom prst="rect">
            <a:avLst/>
          </a:prstGeom>
          <a:noFill/>
          <a:ln w="25400">
            <a:solidFill>
              <a:schemeClr val="accent1">
                <a:lumMod val="50000"/>
              </a:schemeClr>
            </a:solidFill>
          </a:ln>
        </p:spPr>
      </p:pic>
      <p:pic>
        <p:nvPicPr>
          <p:cNvPr id="12" name="Picture 11">
            <a:extLst>
              <a:ext uri="{FF2B5EF4-FFF2-40B4-BE49-F238E27FC236}">
                <a16:creationId xmlns:a16="http://schemas.microsoft.com/office/drawing/2014/main" xmlns="" id="{40402307-DC53-334C-B7B3-468E353E0032}"/>
              </a:ext>
            </a:extLst>
          </p:cNvPr>
          <p:cNvPicPr>
            <a:picLocks noChangeAspect="1"/>
          </p:cNvPicPr>
          <p:nvPr/>
        </p:nvPicPr>
        <p:blipFill>
          <a:blip r:embed="rId9"/>
          <a:stretch>
            <a:fillRect/>
          </a:stretch>
        </p:blipFill>
        <p:spPr>
          <a:xfrm>
            <a:off x="31291654" y="7725190"/>
            <a:ext cx="11386290" cy="6025472"/>
          </a:xfrm>
          <a:prstGeom prst="rect">
            <a:avLst/>
          </a:prstGeom>
          <a:ln w="25400">
            <a:solidFill>
              <a:schemeClr val="accent1">
                <a:lumMod val="50000"/>
              </a:schemeClr>
            </a:solidFill>
          </a:ln>
        </p:spPr>
      </p:pic>
      <p:sp>
        <p:nvSpPr>
          <p:cNvPr id="64" name="TextBox 63">
            <a:extLst>
              <a:ext uri="{FF2B5EF4-FFF2-40B4-BE49-F238E27FC236}">
                <a16:creationId xmlns:a16="http://schemas.microsoft.com/office/drawing/2014/main" xmlns="" id="{5A4D9BE6-C91D-4040-B4F2-17055411EC21}"/>
              </a:ext>
            </a:extLst>
          </p:cNvPr>
          <p:cNvSpPr txBox="1"/>
          <p:nvPr/>
        </p:nvSpPr>
        <p:spPr>
          <a:xfrm>
            <a:off x="31047151" y="6762643"/>
            <a:ext cx="11759810" cy="891847"/>
          </a:xfrm>
          <a:prstGeom prst="rect">
            <a:avLst/>
          </a:prstGeom>
          <a:noFill/>
        </p:spPr>
        <p:txBody>
          <a:bodyPr wrap="square" rtlCol="0">
            <a:spAutoFit/>
          </a:bodyPr>
          <a:lstStyle/>
          <a:p>
            <a:pPr algn="ctr"/>
            <a:endParaRPr lang="en-US" sz="900" b="1" dirty="0">
              <a:latin typeface="Arial" panose="020B0604020202020204" pitchFamily="34" charset="0"/>
              <a:cs typeface="Arial" panose="020B0604020202020204" pitchFamily="34" charset="0"/>
            </a:endParaRPr>
          </a:p>
          <a:p>
            <a:pPr algn="ctr"/>
            <a:r>
              <a:rPr lang="en-US" sz="3600" dirty="0">
                <a:latin typeface="Arial" panose="020B0604020202020204" pitchFamily="34" charset="0"/>
                <a:cs typeface="Arial" panose="020B0604020202020204" pitchFamily="34" charset="0"/>
              </a:rPr>
              <a:t>Figure 4: </a:t>
            </a:r>
            <a:r>
              <a:rPr lang="en-US" sz="3600" dirty="0" err="1">
                <a:latin typeface="Arial" panose="020B0604020202020204" pitchFamily="34" charset="0"/>
                <a:cs typeface="Arial" panose="020B0604020202020204" pitchFamily="34" charset="0"/>
              </a:rPr>
              <a:t>VMood</a:t>
            </a:r>
            <a:r>
              <a:rPr lang="en-US" sz="3600" dirty="0">
                <a:latin typeface="Arial" panose="020B0604020202020204" pitchFamily="34" charset="0"/>
                <a:cs typeface="Arial" panose="020B0604020202020204" pitchFamily="34" charset="0"/>
              </a:rPr>
              <a:t> Screen Grab – Problem Solving</a:t>
            </a:r>
            <a:endParaRPr lang="en-US" sz="500" dirty="0">
              <a:latin typeface="Arial" panose="020B0604020202020204" pitchFamily="34" charset="0"/>
              <a:cs typeface="Arial" panose="020B0604020202020204" pitchFamily="34" charset="0"/>
            </a:endParaRPr>
          </a:p>
          <a:p>
            <a:pPr lvl="0"/>
            <a:endParaRPr lang="en-US" sz="500" dirty="0">
              <a:latin typeface="Arial" panose="020B0604020202020204" pitchFamily="34" charset="0"/>
              <a:cs typeface="Arial" panose="020B0604020202020204" pitchFamily="34" charset="0"/>
            </a:endParaRPr>
          </a:p>
        </p:txBody>
      </p:sp>
      <p:pic>
        <p:nvPicPr>
          <p:cNvPr id="66" name="Picture 65">
            <a:extLst>
              <a:ext uri="{FF2B5EF4-FFF2-40B4-BE49-F238E27FC236}">
                <a16:creationId xmlns:a16="http://schemas.microsoft.com/office/drawing/2014/main" xmlns="" id="{6238B582-7089-9A47-9126-5ECF4CF2715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733" r="12951" b="15809"/>
          <a:stretch/>
        </p:blipFill>
        <p:spPr bwMode="auto">
          <a:xfrm>
            <a:off x="14970899" y="18434205"/>
            <a:ext cx="13590573" cy="6105584"/>
          </a:xfrm>
          <a:prstGeom prst="rect">
            <a:avLst/>
          </a:prstGeom>
          <a:noFill/>
          <a:ln w="25400">
            <a:solidFill>
              <a:schemeClr val="accent1">
                <a:lumMod val="50000"/>
              </a:schemeClr>
            </a:solidFill>
          </a:ln>
        </p:spPr>
      </p:pic>
      <p:sp>
        <p:nvSpPr>
          <p:cNvPr id="67" name="Rectangle 66">
            <a:extLst>
              <a:ext uri="{FF2B5EF4-FFF2-40B4-BE49-F238E27FC236}">
                <a16:creationId xmlns:a16="http://schemas.microsoft.com/office/drawing/2014/main" xmlns="" id="{CB3819C8-95DC-1945-B96A-C9A7592DF302}"/>
              </a:ext>
            </a:extLst>
          </p:cNvPr>
          <p:cNvSpPr/>
          <p:nvPr/>
        </p:nvSpPr>
        <p:spPr>
          <a:xfrm>
            <a:off x="1624868" y="21062177"/>
            <a:ext cx="9787369" cy="732495"/>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Methods</a:t>
            </a:r>
            <a:endParaRPr lang="en-US" sz="3600" b="1" dirty="0">
              <a:latin typeface="Arial" panose="020B0604020202020204" pitchFamily="34" charset="0"/>
              <a:cs typeface="Arial" panose="020B0604020202020204" pitchFamily="34" charset="0"/>
            </a:endParaRPr>
          </a:p>
        </p:txBody>
      </p:sp>
      <p:sp>
        <p:nvSpPr>
          <p:cNvPr id="68" name="Rectangle 67">
            <a:extLst>
              <a:ext uri="{FF2B5EF4-FFF2-40B4-BE49-F238E27FC236}">
                <a16:creationId xmlns:a16="http://schemas.microsoft.com/office/drawing/2014/main" xmlns="" id="{C53E4C62-F923-0B49-913C-1CDD0C9BF400}"/>
              </a:ext>
            </a:extLst>
          </p:cNvPr>
          <p:cNvSpPr/>
          <p:nvPr/>
        </p:nvSpPr>
        <p:spPr>
          <a:xfrm>
            <a:off x="1559657" y="17425853"/>
            <a:ext cx="9787369" cy="732495"/>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Objective</a:t>
            </a:r>
            <a:endParaRPr lang="en-US" sz="3600" b="1" dirty="0">
              <a:latin typeface="Arial" panose="020B0604020202020204" pitchFamily="34" charset="0"/>
              <a:cs typeface="Arial" panose="020B0604020202020204" pitchFamily="34" charset="0"/>
            </a:endParaRPr>
          </a:p>
        </p:txBody>
      </p:sp>
      <p:sp>
        <p:nvSpPr>
          <p:cNvPr id="69" name="Rectangle 68">
            <a:extLst>
              <a:ext uri="{FF2B5EF4-FFF2-40B4-BE49-F238E27FC236}">
                <a16:creationId xmlns:a16="http://schemas.microsoft.com/office/drawing/2014/main" xmlns="" id="{9F80EB9C-F4E0-1742-9E96-F635A3DEB090}"/>
              </a:ext>
            </a:extLst>
          </p:cNvPr>
          <p:cNvSpPr/>
          <p:nvPr/>
        </p:nvSpPr>
        <p:spPr>
          <a:xfrm>
            <a:off x="32069756" y="23478004"/>
            <a:ext cx="9787369" cy="732495"/>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Conclusions</a:t>
            </a:r>
            <a:endParaRPr lang="en-US" sz="3600" b="1" dirty="0">
              <a:latin typeface="Arial" panose="020B0604020202020204" pitchFamily="34" charset="0"/>
              <a:cs typeface="Arial" panose="020B0604020202020204" pitchFamily="34" charset="0"/>
            </a:endParaRPr>
          </a:p>
        </p:txBody>
      </p:sp>
      <p:sp>
        <p:nvSpPr>
          <p:cNvPr id="70" name="Rectangle 69">
            <a:extLst>
              <a:ext uri="{FF2B5EF4-FFF2-40B4-BE49-F238E27FC236}">
                <a16:creationId xmlns:a16="http://schemas.microsoft.com/office/drawing/2014/main" xmlns="" id="{008D4A2F-4DB9-964A-B35D-6939BDDEF868}"/>
              </a:ext>
            </a:extLst>
          </p:cNvPr>
          <p:cNvSpPr/>
          <p:nvPr/>
        </p:nvSpPr>
        <p:spPr>
          <a:xfrm>
            <a:off x="32069755" y="14637664"/>
            <a:ext cx="9787369" cy="732495"/>
          </a:xfrm>
          <a:prstGeom prst="rect">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Results</a:t>
            </a:r>
            <a:endParaRPr lang="en-US" sz="3600" b="1" dirty="0">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xmlns="" id="{1E726FCB-6A2F-784D-A727-E5133712FA48}"/>
              </a:ext>
            </a:extLst>
          </p:cNvPr>
          <p:cNvSpPr txBox="1"/>
          <p:nvPr/>
        </p:nvSpPr>
        <p:spPr>
          <a:xfrm>
            <a:off x="14159906" y="17110612"/>
            <a:ext cx="15033745" cy="1200329"/>
          </a:xfrm>
          <a:prstGeom prst="rect">
            <a:avLst/>
          </a:prstGeom>
          <a:noFill/>
        </p:spPr>
        <p:txBody>
          <a:bodyPr wrap="square" rtlCol="0">
            <a:spAutoFit/>
          </a:bodyPr>
          <a:lstStyle/>
          <a:p>
            <a:pPr algn="ctr"/>
            <a:endParaRPr lang="en-US" sz="3600" b="1" dirty="0">
              <a:latin typeface="Arial" panose="020B0604020202020204" pitchFamily="34" charset="0"/>
              <a:cs typeface="Arial" panose="020B0604020202020204" pitchFamily="34" charset="0"/>
            </a:endParaRPr>
          </a:p>
          <a:p>
            <a:pPr algn="ctr"/>
            <a:r>
              <a:rPr lang="en-US" sz="3600" dirty="0">
                <a:latin typeface="Arial" panose="020B0604020202020204" pitchFamily="34" charset="0"/>
                <a:cs typeface="Arial" panose="020B0604020202020204" pitchFamily="34" charset="0"/>
              </a:rPr>
              <a:t>Figure 2: </a:t>
            </a:r>
            <a:r>
              <a:rPr lang="en-US" sz="3600" dirty="0" err="1">
                <a:latin typeface="Arial" panose="020B0604020202020204" pitchFamily="34" charset="0"/>
                <a:cs typeface="Arial" panose="020B0604020202020204" pitchFamily="34" charset="0"/>
              </a:rPr>
              <a:t>VMood</a:t>
            </a:r>
            <a:r>
              <a:rPr lang="en-US" sz="3600" dirty="0">
                <a:latin typeface="Arial" panose="020B0604020202020204" pitchFamily="34" charset="0"/>
                <a:cs typeface="Arial" panose="020B0604020202020204" pitchFamily="34" charset="0"/>
              </a:rPr>
              <a:t> Landing Page</a:t>
            </a:r>
          </a:p>
        </p:txBody>
      </p:sp>
      <p:pic>
        <p:nvPicPr>
          <p:cNvPr id="74" name="Picture 73">
            <a:extLst>
              <a:ext uri="{FF2B5EF4-FFF2-40B4-BE49-F238E27FC236}">
                <a16:creationId xmlns:a16="http://schemas.microsoft.com/office/drawing/2014/main" xmlns="" id="{9C917C9C-79BE-0448-98FC-8C7363F115EB}"/>
              </a:ext>
            </a:extLst>
          </p:cNvPr>
          <p:cNvPicPr>
            <a:picLocks noChangeAspect="1"/>
          </p:cNvPicPr>
          <p:nvPr/>
        </p:nvPicPr>
        <p:blipFill rotWithShape="1">
          <a:blip r:embed="rId11">
            <a:extLst>
              <a:ext uri="{28A0092B-C50C-407E-A947-70E740481C1C}">
                <a14:useLocalDpi xmlns:a14="http://schemas.microsoft.com/office/drawing/2010/main" val="0"/>
              </a:ext>
            </a:extLst>
          </a:blip>
          <a:srcRect l="1" r="43511" b="51564"/>
          <a:stretch/>
        </p:blipFill>
        <p:spPr bwMode="auto">
          <a:xfrm>
            <a:off x="17194948" y="25937727"/>
            <a:ext cx="9142477" cy="5653314"/>
          </a:xfrm>
          <a:prstGeom prst="rect">
            <a:avLst/>
          </a:prstGeom>
          <a:noFill/>
          <a:ln w="25400">
            <a:solidFill>
              <a:schemeClr val="accent1">
                <a:lumMod val="50000"/>
              </a:schemeClr>
            </a:solidFill>
          </a:ln>
        </p:spPr>
      </p:pic>
      <p:sp>
        <p:nvSpPr>
          <p:cNvPr id="75" name="TextBox 74">
            <a:extLst>
              <a:ext uri="{FF2B5EF4-FFF2-40B4-BE49-F238E27FC236}">
                <a16:creationId xmlns:a16="http://schemas.microsoft.com/office/drawing/2014/main" xmlns="" id="{0AE34F8A-1EEA-304C-B4B0-97A115EBC5EB}"/>
              </a:ext>
            </a:extLst>
          </p:cNvPr>
          <p:cNvSpPr txBox="1"/>
          <p:nvPr/>
        </p:nvSpPr>
        <p:spPr>
          <a:xfrm>
            <a:off x="14159907" y="24453607"/>
            <a:ext cx="15033745" cy="1200329"/>
          </a:xfrm>
          <a:prstGeom prst="rect">
            <a:avLst/>
          </a:prstGeom>
          <a:noFill/>
        </p:spPr>
        <p:txBody>
          <a:bodyPr wrap="square" rtlCol="0">
            <a:spAutoFit/>
          </a:bodyPr>
          <a:lstStyle/>
          <a:p>
            <a:pPr algn="ctr"/>
            <a:endParaRPr lang="en-US" sz="3600" b="1" dirty="0">
              <a:latin typeface="Arial" panose="020B0604020202020204" pitchFamily="34" charset="0"/>
              <a:cs typeface="Arial" panose="020B0604020202020204" pitchFamily="34" charset="0"/>
            </a:endParaRPr>
          </a:p>
          <a:p>
            <a:pPr algn="ctr"/>
            <a:r>
              <a:rPr lang="en-US" sz="3600" dirty="0">
                <a:latin typeface="Arial" panose="020B0604020202020204" pitchFamily="34" charset="0"/>
                <a:cs typeface="Arial" panose="020B0604020202020204" pitchFamily="34" charset="0"/>
              </a:rPr>
              <a:t>Figure 3: </a:t>
            </a:r>
            <a:r>
              <a:rPr lang="en-US" sz="3600" dirty="0" err="1">
                <a:latin typeface="Arial" panose="020B0604020202020204" pitchFamily="34" charset="0"/>
                <a:cs typeface="Arial" panose="020B0604020202020204" pitchFamily="34" charset="0"/>
              </a:rPr>
              <a:t>VMood</a:t>
            </a:r>
            <a:r>
              <a:rPr lang="en-US" sz="3600" dirty="0">
                <a:latin typeface="Arial" panose="020B0604020202020204" pitchFamily="34" charset="0"/>
                <a:cs typeface="Arial" panose="020B0604020202020204" pitchFamily="34" charset="0"/>
              </a:rPr>
              <a:t> Request Social Worker Support Page</a:t>
            </a:r>
          </a:p>
        </p:txBody>
      </p:sp>
      <p:pic>
        <p:nvPicPr>
          <p:cNvPr id="76" name="Picture 75" descr="GCC-supported-by-logo_English.jpg">
            <a:extLst>
              <a:ext uri="{FF2B5EF4-FFF2-40B4-BE49-F238E27FC236}">
                <a16:creationId xmlns:a16="http://schemas.microsoft.com/office/drawing/2014/main" xmlns="" id="{92543CBE-85F6-7740-897B-F3477A6CF0E3}"/>
              </a:ext>
            </a:extLst>
          </p:cNvPr>
          <p:cNvPicPr>
            <a:picLocks noChangeAspect="1"/>
          </p:cNvPicPr>
          <p:nvPr/>
        </p:nvPicPr>
        <p:blipFill>
          <a:blip r:embed="rId12" cstate="print"/>
          <a:stretch>
            <a:fillRect/>
          </a:stretch>
        </p:blipFill>
        <p:spPr>
          <a:xfrm>
            <a:off x="4358684" y="31501105"/>
            <a:ext cx="3428269" cy="1097480"/>
          </a:xfrm>
          <a:prstGeom prst="rect">
            <a:avLst/>
          </a:prstGeom>
        </p:spPr>
      </p:pic>
      <p:pic>
        <p:nvPicPr>
          <p:cNvPr id="80" name="Picture 79">
            <a:extLst>
              <a:ext uri="{FF2B5EF4-FFF2-40B4-BE49-F238E27FC236}">
                <a16:creationId xmlns:a16="http://schemas.microsoft.com/office/drawing/2014/main" xmlns="" id="{FFD7F218-6111-8548-8D6B-F71459349AB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8803" y="31123174"/>
            <a:ext cx="3428269" cy="1525203"/>
          </a:xfrm>
          <a:prstGeom prst="rect">
            <a:avLst/>
          </a:prstGeom>
        </p:spPr>
      </p:pic>
    </p:spTree>
    <p:extLst>
      <p:ext uri="{BB962C8B-B14F-4D97-AF65-F5344CB8AC3E}">
        <p14:creationId xmlns:p14="http://schemas.microsoft.com/office/powerpoint/2010/main" val="2290958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5901</TotalTime>
  <Words>554</Words>
  <Application>Microsoft Office PowerPoint</Application>
  <PresentationFormat>Custom</PresentationFormat>
  <Paragraphs>32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Manager/>
  <Company>SFU</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Leena Chau</dc:creator>
  <cp:keywords/>
  <dc:description/>
  <cp:lastModifiedBy>MVGC</cp:lastModifiedBy>
  <cp:revision>200</cp:revision>
  <cp:lastPrinted>2017-06-07T17:08:02Z</cp:lastPrinted>
  <dcterms:created xsi:type="dcterms:W3CDTF">2016-04-10T20:13:06Z</dcterms:created>
  <dcterms:modified xsi:type="dcterms:W3CDTF">2021-10-21T16:59:42Z</dcterms:modified>
  <cp:category/>
</cp:coreProperties>
</file>