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37"/>
  </p:normalViewPr>
  <p:slideViewPr>
    <p:cSldViewPr snapToGrid="0" snapToObjects="1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8A050C-5875-204E-97BA-D324FBB04E24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A4929-42C1-2445-9739-E1788CA9B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98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A4929-42C1-2445-9739-E1788CA9B9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9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C450CC-6352-514D-8D6B-CFCE65362A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A93036B-B3F8-F040-A023-965D6C0A21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4D08AD-6800-F441-8016-DD0E8D86D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8BF1B-6975-DD42-B367-1D0B0D4BA231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FD7995-E26A-8747-AE96-E2A2E3F77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B0319B-2C6A-9049-8B97-90ABDB2BB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7353E-3331-2843-99B2-F16B8D79E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513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8E5E09-911E-304A-A7DD-A8EB9F5C7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D578E15-997C-D546-8495-A705017010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7022D0-F98F-7C44-A00A-877C97F8A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8BF1B-6975-DD42-B367-1D0B0D4BA231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F6AEAA-E78E-EE43-96C5-56C1DEB2E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F5779F-00CC-7643-BF05-015DB2A95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7353E-3331-2843-99B2-F16B8D79E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9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0F915D2-9381-D646-B29D-DB8BD9538C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D00CACC-1B80-5249-B976-FACB664FD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7D2537-5CAB-014E-86A2-94DC18370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8BF1B-6975-DD42-B367-1D0B0D4BA231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AB7478-ADF3-ED41-8EB6-287B91667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72001A-5081-5A44-BA25-D15F1B56C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7353E-3331-2843-99B2-F16B8D79E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836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AEACAB-92BB-8243-9A79-28B55C240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B39039-40BE-4841-8053-89A7A30DA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F22C43-84EE-534A-A2F4-B3990F563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8BF1B-6975-DD42-B367-1D0B0D4BA231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258610-A847-A240-BE45-1FD24D122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81D7BF-4C46-0F46-A93E-2302AA12F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7353E-3331-2843-99B2-F16B8D79E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93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CD78C1-199F-7340-9772-3BF2D34B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9CE54C3-48C9-734B-8B0B-164646441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ABF2876-C5C2-1844-ACCD-341DB2BE0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8BF1B-6975-DD42-B367-1D0B0D4BA231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FE6A5D-C297-C941-8AB6-55B6F6849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CC83F3-D07D-DF44-AB3E-DC1311B1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7353E-3331-2843-99B2-F16B8D79E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09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F051E1-D63C-7746-82FD-F000A80E6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3A88C6-DB6E-B244-BA59-D00F5B3078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20ED108-22EE-7342-B21B-C5347A49DF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6A56096-6808-6A4A-B3DF-4111B6340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8BF1B-6975-DD42-B367-1D0B0D4BA231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D6726B6-38B7-0742-BE09-73D4DF248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CFD39B7-8AD1-5C45-863D-5A593819F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7353E-3331-2843-99B2-F16B8D79E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92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0408C5-7B9A-DC48-9E16-BBAE93F8C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BDAA89-8ADF-9D4C-8D49-7A486C7E4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AA4097C-2D0A-814F-BEB2-1871AF07B4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3FCCD88-DD9D-8540-A90C-6C2CDFAE0F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35B4AAA-C648-B941-804E-2C003CE1BF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66BE042-C3C0-554C-B904-57597221E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8BF1B-6975-DD42-B367-1D0B0D4BA231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76164FC-21D9-A143-AAE6-29E06112F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0C8E53A-7807-A44E-98C5-F7BD563F9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7353E-3331-2843-99B2-F16B8D79E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22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6B8067-7695-9D45-AAF2-444A35E17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822CF08-FB95-3841-BA02-9C50A7DC4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8BF1B-6975-DD42-B367-1D0B0D4BA231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348256D-108A-E746-B483-F3F19EA23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5B7D747-F6AE-C943-A651-6CD774190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7353E-3331-2843-99B2-F16B8D79E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954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91B97C4-93E2-0442-B3F6-214278A31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8BF1B-6975-DD42-B367-1D0B0D4BA231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253DC2C-3887-424B-B97B-F7FA627F0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F1A008F-C061-2D4F-9F72-3FA6F55B7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7353E-3331-2843-99B2-F16B8D79E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62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08FFE0-8163-A24E-9634-8DFC1F4E8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D61D88-845D-954D-BF3A-F6F1B6118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6771859-9E4D-3040-8E07-94674C65DC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AD40323-2127-0E42-A8B7-F9811F509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8BF1B-6975-DD42-B367-1D0B0D4BA231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40A27BA-E874-894C-8AEE-4BF67118E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F12DB64-0BD4-F742-A6B9-0B303FF8B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7353E-3331-2843-99B2-F16B8D79E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670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52C3ED-E8AA-604E-8448-8CA4D52FC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88411B0-4206-D84B-9659-E20678A5A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731C7D6-F7C9-214A-AAB5-31347E00F6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8978B55-1D29-844B-BE1B-4A465B042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8BF1B-6975-DD42-B367-1D0B0D4BA231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09DC88B-5FC9-1744-BD2C-B38018AAB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9ECE1D9-DD84-3B49-B243-5101453CB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7353E-3331-2843-99B2-F16B8D79E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355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F31D693-A2CA-A849-9949-BDB51A5B6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7D745FF-7C70-8D41-92F2-36BD1EC0C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067CC9C-F2C2-D640-AE35-1C2B1BAB84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8BF1B-6975-DD42-B367-1D0B0D4BA231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89DAC3-6427-C844-8CD3-3B2FC96CD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CB664B7-0200-F74A-A339-B63B5E7CE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7353E-3331-2843-99B2-F16B8D79E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90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DCA8DF-0781-8C40-8C39-66D094E22A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2905674-73C6-3541-97A1-5E6AF5BF59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5331A10-D769-1648-83F9-20591C6080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126" y="-8053"/>
            <a:ext cx="12195126" cy="6872343"/>
          </a:xfrm>
          <a:prstGeom prst="rect">
            <a:avLst/>
          </a:prstGeom>
        </p:spPr>
      </p:pic>
      <p:pic>
        <p:nvPicPr>
          <p:cNvPr id="6" name="Audio Recording Oct 21, 2021 at 1:38:13 AM" descr="Audio Recording Oct 21, 2021 at 1:38:13 AM">
            <a:hlinkClick r:id="" action="ppaction://media"/>
            <a:extLst>
              <a:ext uri="{FF2B5EF4-FFF2-40B4-BE49-F238E27FC236}">
                <a16:creationId xmlns:a16="http://schemas.microsoft.com/office/drawing/2014/main" xmlns="" id="{A63B3A3A-D243-5F43-93BE-02A8B0A5A3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90275" y="17938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3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9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</Words>
  <Application>Microsoft Office PowerPoint</Application>
  <PresentationFormat>Widescreen</PresentationFormat>
  <Paragraphs>1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Narayan, Shawna</dc:creator>
  <cp:lastModifiedBy>MVGC</cp:lastModifiedBy>
  <cp:revision>1</cp:revision>
  <dcterms:created xsi:type="dcterms:W3CDTF">2021-10-21T08:31:56Z</dcterms:created>
  <dcterms:modified xsi:type="dcterms:W3CDTF">2021-10-21T17:03:07Z</dcterms:modified>
</cp:coreProperties>
</file>